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9" r:id="rId4"/>
  </p:sldMasterIdLst>
  <p:notesMasterIdLst>
    <p:notesMasterId r:id="rId27"/>
  </p:notesMasterIdLst>
  <p:handoutMasterIdLst>
    <p:handoutMasterId r:id="rId28"/>
  </p:handoutMasterIdLst>
  <p:sldIdLst>
    <p:sldId id="288" r:id="rId5"/>
    <p:sldId id="272" r:id="rId6"/>
    <p:sldId id="258" r:id="rId7"/>
    <p:sldId id="259" r:id="rId8"/>
    <p:sldId id="260" r:id="rId9"/>
    <p:sldId id="271" r:id="rId10"/>
    <p:sldId id="269" r:id="rId11"/>
    <p:sldId id="273" r:id="rId12"/>
    <p:sldId id="274" r:id="rId13"/>
    <p:sldId id="275" r:id="rId14"/>
    <p:sldId id="276" r:id="rId15"/>
    <p:sldId id="277" r:id="rId16"/>
    <p:sldId id="278" r:id="rId17"/>
    <p:sldId id="279" r:id="rId18"/>
    <p:sldId id="280" r:id="rId19"/>
    <p:sldId id="281" r:id="rId20"/>
    <p:sldId id="282" r:id="rId21"/>
    <p:sldId id="283" r:id="rId22"/>
    <p:sldId id="285" r:id="rId23"/>
    <p:sldId id="286" r:id="rId24"/>
    <p:sldId id="287" r:id="rId25"/>
    <p:sldId id="289" r:id="rId26"/>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EAC81F8-F18F-904A-BA1D-1BEB6D1CC33A}">
          <p14:sldIdLst>
            <p14:sldId id="288"/>
            <p14:sldId id="272"/>
          </p14:sldIdLst>
        </p14:section>
        <p14:section name="marketing" id="{46574BCE-7038-534A-8091-8CEB329766C1}">
          <p14:sldIdLst>
            <p14:sldId id="258"/>
            <p14:sldId id="259"/>
            <p14:sldId id="260"/>
            <p14:sldId id="271"/>
            <p14:sldId id="269"/>
          </p14:sldIdLst>
        </p14:section>
        <p14:section name="what is node.js" id="{87C4F51F-9935-4D44-A8EC-4B08EEE54AFF}">
          <p14:sldIdLst>
            <p14:sldId id="273"/>
            <p14:sldId id="274"/>
            <p14:sldId id="275"/>
            <p14:sldId id="276"/>
            <p14:sldId id="277"/>
            <p14:sldId id="278"/>
            <p14:sldId id="279"/>
          </p14:sldIdLst>
        </p14:section>
        <p14:section name="tooling" id="{14AE8750-0812-F44B-8B97-C4B930112F34}">
          <p14:sldIdLst>
            <p14:sldId id="280"/>
            <p14:sldId id="281"/>
          </p14:sldIdLst>
        </p14:section>
        <p14:section name="developing" id="{5C7111BA-622A-7347-9C22-5FFB6D5F82D3}">
          <p14:sldIdLst>
            <p14:sldId id="282"/>
            <p14:sldId id="283"/>
            <p14:sldId id="285"/>
            <p14:sldId id="286"/>
            <p14:sldId id="287"/>
          </p14:sldIdLst>
        </p14:section>
        <p14:section name="outro" id="{618A824A-973C-314F-AAAC-F84FC20B3403}">
          <p14:sldIdLst>
            <p14:sldId id="289"/>
          </p14:sldIdLst>
        </p14:section>
      </p14:sectionLst>
    </p:ext>
    <p:ext uri="{EFAFB233-063F-42B5-8137-9DF3F51BA10A}">
      <p15:sldGuideLst xmlns:p15="http://schemas.microsoft.com/office/powerpoint/2012/main">
        <p15:guide id="1" orient="horz" pos="288" userDrawn="1">
          <p15:clr>
            <a:srgbClr val="A4A3A4"/>
          </p15:clr>
        </p15:guide>
        <p15:guide id="2" orient="horz" pos="1200" userDrawn="1">
          <p15:clr>
            <a:srgbClr val="A4A3A4"/>
          </p15:clr>
        </p15:guide>
        <p15:guide id="3" orient="horz" pos="2736" userDrawn="1">
          <p15:clr>
            <a:srgbClr val="A4A3A4"/>
          </p15:clr>
        </p15:guide>
        <p15:guide id="4" orient="horz" pos="4048" userDrawn="1">
          <p15:clr>
            <a:srgbClr val="A4A3A4"/>
          </p15:clr>
        </p15:guide>
        <p15:guide id="5" orient="horz" pos="1488" userDrawn="1">
          <p15:clr>
            <a:srgbClr val="A4A3A4"/>
          </p15:clr>
        </p15:guide>
        <p15:guide id="6" orient="horz" pos="912" userDrawn="1">
          <p15:clr>
            <a:srgbClr val="A4A3A4"/>
          </p15:clr>
        </p15:guide>
        <p15:guide id="7" orient="horz" pos="2160" userDrawn="1">
          <p15:clr>
            <a:srgbClr val="A4A3A4"/>
          </p15:clr>
        </p15:guide>
        <p15:guide id="8" orient="horz" pos="3216" userDrawn="1">
          <p15:clr>
            <a:srgbClr val="A4A3A4"/>
          </p15:clr>
        </p15:guide>
        <p15:guide id="9" pos="3840" userDrawn="1">
          <p15:clr>
            <a:srgbClr val="A4A3A4"/>
          </p15:clr>
        </p15:guide>
        <p15:guide id="10" pos="320" userDrawn="1">
          <p15:clr>
            <a:srgbClr val="A4A3A4"/>
          </p15:clr>
        </p15:guide>
        <p15:guide id="11" pos="1204" userDrawn="1">
          <p15:clr>
            <a:srgbClr val="A4A3A4"/>
          </p15:clr>
        </p15:guide>
        <p15:guide id="12" pos="7359" userDrawn="1">
          <p15:clr>
            <a:srgbClr val="A4A3A4"/>
          </p15:clr>
        </p15:guide>
        <p15:guide id="13" pos="7223" userDrawn="1">
          <p15:clr>
            <a:srgbClr val="A4A3A4"/>
          </p15:clr>
        </p15:guide>
        <p15:guide id="14" pos="448" userDrawn="1">
          <p15:clr>
            <a:srgbClr val="A4A3A4"/>
          </p15:clr>
        </p15:guide>
        <p15:guide id="15" pos="647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olam" initials="m" lastIdx="14" clrIdx="0"/>
  <p:cmAuthor id="1" name="enolam" initials="e" lastIdx="7" clrIdx="1"/>
  <p:cmAuthor id="2" name="tbush" initials="tb" lastIdx="1" clrIdx="2"/>
  <p:cmAuthor id="3" name="Ben Nadler" initials="BN" lastIdx="3"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D9D9D9"/>
    <a:srgbClr val="BFBFBF"/>
    <a:srgbClr val="D2421F"/>
    <a:srgbClr val="D8E25C"/>
    <a:srgbClr val="EAEA08"/>
    <a:srgbClr val="4F81BD"/>
    <a:srgbClr val="77933C"/>
    <a:srgbClr val="7F7F7F"/>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661" autoAdjust="0"/>
    <p:restoredTop sz="76180" autoAdjust="0"/>
  </p:normalViewPr>
  <p:slideViewPr>
    <p:cSldViewPr snapToObjects="1">
      <p:cViewPr>
        <p:scale>
          <a:sx n="90" d="100"/>
          <a:sy n="90" d="100"/>
        </p:scale>
        <p:origin x="3512" y="856"/>
      </p:cViewPr>
      <p:guideLst>
        <p:guide orient="horz" pos="288"/>
        <p:guide orient="horz" pos="1200"/>
        <p:guide orient="horz" pos="2736"/>
        <p:guide orient="horz" pos="4048"/>
        <p:guide orient="horz" pos="1488"/>
        <p:guide orient="horz" pos="912"/>
        <p:guide orient="horz" pos="2160"/>
        <p:guide orient="horz" pos="3216"/>
        <p:guide pos="3840"/>
        <p:guide pos="320"/>
        <p:guide pos="1204"/>
        <p:guide pos="7359"/>
        <p:guide pos="7223"/>
        <p:guide pos="448"/>
        <p:guide pos="647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0"/>
    </p:cViewPr>
  </p:sorterViewPr>
  <p:notesViewPr>
    <p:cSldViewPr snapToObjects="1" showGuides="1">
      <p:cViewPr varScale="1">
        <p:scale>
          <a:sx n="98" d="100"/>
          <a:sy n="98" d="100"/>
        </p:scale>
        <p:origin x="-356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commentAuthors" Target="commentAuthor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D581CF-96AD-094D-BBD2-1AFCB200BAEC}" type="doc">
      <dgm:prSet loTypeId="urn:microsoft.com/office/officeart/2005/8/layout/default" loCatId="matrix" qsTypeId="urn:microsoft.com/office/officeart/2005/8/quickstyle/simple4" qsCatId="simple" csTypeId="urn:microsoft.com/office/officeart/2005/8/colors/colorful4" csCatId="colorful" phldr="1"/>
      <dgm:spPr/>
      <dgm:t>
        <a:bodyPr/>
        <a:lstStyle/>
        <a:p>
          <a:endParaRPr lang="en-US"/>
        </a:p>
      </dgm:t>
    </dgm:pt>
    <dgm:pt modelId="{5C54862D-0165-9441-994C-02A5A039CA12}">
      <dgm:prSet/>
      <dgm:spPr/>
      <dgm:t>
        <a:bodyPr/>
        <a:lstStyle/>
        <a:p>
          <a:pPr rtl="0"/>
          <a:r>
            <a:rPr lang="en-US" baseline="0" dirty="0" smtClean="0"/>
            <a:t>Node</a:t>
          </a:r>
          <a:endParaRPr lang="en-US" dirty="0"/>
        </a:p>
      </dgm:t>
    </dgm:pt>
    <dgm:pt modelId="{69321D8A-167B-8D48-B663-FB1C72600B3E}" type="parTrans" cxnId="{3DDBC947-F349-1E40-9AE1-01268D314FE6}">
      <dgm:prSet/>
      <dgm:spPr/>
      <dgm:t>
        <a:bodyPr/>
        <a:lstStyle/>
        <a:p>
          <a:endParaRPr lang="en-US"/>
        </a:p>
      </dgm:t>
    </dgm:pt>
    <dgm:pt modelId="{E313E0EC-8584-3142-8E5A-D3C47250DCF9}" type="sibTrans" cxnId="{3DDBC947-F349-1E40-9AE1-01268D314FE6}">
      <dgm:prSet/>
      <dgm:spPr/>
      <dgm:t>
        <a:bodyPr/>
        <a:lstStyle/>
        <a:p>
          <a:endParaRPr lang="en-US"/>
        </a:p>
      </dgm:t>
    </dgm:pt>
    <dgm:pt modelId="{90199798-F18E-394A-AAA7-E2ACACAF0310}">
      <dgm:prSet/>
      <dgm:spPr/>
      <dgm:t>
        <a:bodyPr/>
        <a:lstStyle/>
        <a:p>
          <a:pPr rtl="0"/>
          <a:r>
            <a:rPr lang="en-US" baseline="0" dirty="0" smtClean="0"/>
            <a:t>NPM</a:t>
          </a:r>
          <a:endParaRPr lang="en-US" dirty="0"/>
        </a:p>
      </dgm:t>
    </dgm:pt>
    <dgm:pt modelId="{10F260BF-935D-4F4E-8157-D7D90DC03573}" type="parTrans" cxnId="{65EDEE3C-E380-7646-B548-4A954AA5B8AE}">
      <dgm:prSet/>
      <dgm:spPr/>
      <dgm:t>
        <a:bodyPr/>
        <a:lstStyle/>
        <a:p>
          <a:endParaRPr lang="en-US"/>
        </a:p>
      </dgm:t>
    </dgm:pt>
    <dgm:pt modelId="{502E76DF-B523-8442-B65F-C7F2DA1863F6}" type="sibTrans" cxnId="{65EDEE3C-E380-7646-B548-4A954AA5B8AE}">
      <dgm:prSet/>
      <dgm:spPr/>
      <dgm:t>
        <a:bodyPr/>
        <a:lstStyle/>
        <a:p>
          <a:endParaRPr lang="en-US"/>
        </a:p>
      </dgm:t>
    </dgm:pt>
    <dgm:pt modelId="{060EB9B1-7E7B-CB43-8B3C-EA9658BA985B}">
      <dgm:prSet/>
      <dgm:spPr/>
      <dgm:t>
        <a:bodyPr/>
        <a:lstStyle/>
        <a:p>
          <a:pPr rtl="0"/>
          <a:r>
            <a:rPr lang="en-US" baseline="0" dirty="0" smtClean="0"/>
            <a:t>V8</a:t>
          </a:r>
          <a:endParaRPr lang="en-US" dirty="0"/>
        </a:p>
      </dgm:t>
    </dgm:pt>
    <dgm:pt modelId="{7D044547-5345-7144-BD71-20C8A2E448F7}" type="parTrans" cxnId="{13266E48-1653-1E41-B58B-927432514151}">
      <dgm:prSet/>
      <dgm:spPr/>
      <dgm:t>
        <a:bodyPr/>
        <a:lstStyle/>
        <a:p>
          <a:endParaRPr lang="en-US"/>
        </a:p>
      </dgm:t>
    </dgm:pt>
    <dgm:pt modelId="{C38BC915-3E80-A24D-A71A-E19AC197A2F7}" type="sibTrans" cxnId="{13266E48-1653-1E41-B58B-927432514151}">
      <dgm:prSet/>
      <dgm:spPr/>
      <dgm:t>
        <a:bodyPr/>
        <a:lstStyle/>
        <a:p>
          <a:endParaRPr lang="en-US"/>
        </a:p>
      </dgm:t>
    </dgm:pt>
    <dgm:pt modelId="{7BB04327-0B16-FB4E-B598-7C4FA07A730F}" type="pres">
      <dgm:prSet presAssocID="{B3D581CF-96AD-094D-BBD2-1AFCB200BAEC}" presName="diagram" presStyleCnt="0">
        <dgm:presLayoutVars>
          <dgm:dir/>
          <dgm:resizeHandles val="exact"/>
        </dgm:presLayoutVars>
      </dgm:prSet>
      <dgm:spPr/>
      <dgm:t>
        <a:bodyPr/>
        <a:lstStyle/>
        <a:p>
          <a:endParaRPr lang="en-US"/>
        </a:p>
      </dgm:t>
    </dgm:pt>
    <dgm:pt modelId="{6955A9C6-5A7F-8A46-8E9B-26914354A4C8}" type="pres">
      <dgm:prSet presAssocID="{5C54862D-0165-9441-994C-02A5A039CA12}" presName="node" presStyleLbl="node1" presStyleIdx="0" presStyleCnt="3">
        <dgm:presLayoutVars>
          <dgm:bulletEnabled val="1"/>
        </dgm:presLayoutVars>
      </dgm:prSet>
      <dgm:spPr/>
      <dgm:t>
        <a:bodyPr/>
        <a:lstStyle/>
        <a:p>
          <a:endParaRPr lang="en-US"/>
        </a:p>
      </dgm:t>
    </dgm:pt>
    <dgm:pt modelId="{14314BA6-56C8-4941-811D-C20C192ECF29}" type="pres">
      <dgm:prSet presAssocID="{E313E0EC-8584-3142-8E5A-D3C47250DCF9}" presName="sibTrans" presStyleCnt="0"/>
      <dgm:spPr/>
      <dgm:t>
        <a:bodyPr/>
        <a:lstStyle/>
        <a:p>
          <a:endParaRPr lang="en-US"/>
        </a:p>
      </dgm:t>
    </dgm:pt>
    <dgm:pt modelId="{88E9D925-05DA-A74A-8F67-6039773FF86A}" type="pres">
      <dgm:prSet presAssocID="{060EB9B1-7E7B-CB43-8B3C-EA9658BA985B}" presName="node" presStyleLbl="node1" presStyleIdx="1" presStyleCnt="3">
        <dgm:presLayoutVars>
          <dgm:bulletEnabled val="1"/>
        </dgm:presLayoutVars>
      </dgm:prSet>
      <dgm:spPr/>
      <dgm:t>
        <a:bodyPr/>
        <a:lstStyle/>
        <a:p>
          <a:endParaRPr lang="en-US"/>
        </a:p>
      </dgm:t>
    </dgm:pt>
    <dgm:pt modelId="{D6517C5A-7ADD-5646-A8FE-38A51D84425E}" type="pres">
      <dgm:prSet presAssocID="{C38BC915-3E80-A24D-A71A-E19AC197A2F7}" presName="sibTrans" presStyleCnt="0"/>
      <dgm:spPr/>
      <dgm:t>
        <a:bodyPr/>
        <a:lstStyle/>
        <a:p>
          <a:endParaRPr lang="en-US"/>
        </a:p>
      </dgm:t>
    </dgm:pt>
    <dgm:pt modelId="{197F4ADF-F508-DC4E-BB4B-32D37D77E195}" type="pres">
      <dgm:prSet presAssocID="{90199798-F18E-394A-AAA7-E2ACACAF0310}" presName="node" presStyleLbl="node1" presStyleIdx="2" presStyleCnt="3">
        <dgm:presLayoutVars>
          <dgm:bulletEnabled val="1"/>
        </dgm:presLayoutVars>
      </dgm:prSet>
      <dgm:spPr/>
      <dgm:t>
        <a:bodyPr/>
        <a:lstStyle/>
        <a:p>
          <a:endParaRPr lang="en-US"/>
        </a:p>
      </dgm:t>
    </dgm:pt>
  </dgm:ptLst>
  <dgm:cxnLst>
    <dgm:cxn modelId="{B73587C1-1325-1348-8359-1CE9CF129910}" type="presOf" srcId="{060EB9B1-7E7B-CB43-8B3C-EA9658BA985B}" destId="{88E9D925-05DA-A74A-8F67-6039773FF86A}" srcOrd="0" destOrd="0" presId="urn:microsoft.com/office/officeart/2005/8/layout/default"/>
    <dgm:cxn modelId="{3DDBC947-F349-1E40-9AE1-01268D314FE6}" srcId="{B3D581CF-96AD-094D-BBD2-1AFCB200BAEC}" destId="{5C54862D-0165-9441-994C-02A5A039CA12}" srcOrd="0" destOrd="0" parTransId="{69321D8A-167B-8D48-B663-FB1C72600B3E}" sibTransId="{E313E0EC-8584-3142-8E5A-D3C47250DCF9}"/>
    <dgm:cxn modelId="{13B27507-7E2C-574E-8C14-8C687C05D496}" type="presOf" srcId="{5C54862D-0165-9441-994C-02A5A039CA12}" destId="{6955A9C6-5A7F-8A46-8E9B-26914354A4C8}" srcOrd="0" destOrd="0" presId="urn:microsoft.com/office/officeart/2005/8/layout/default"/>
    <dgm:cxn modelId="{1EE9421C-07C4-814C-B0BE-035BEC1616B7}" type="presOf" srcId="{90199798-F18E-394A-AAA7-E2ACACAF0310}" destId="{197F4ADF-F508-DC4E-BB4B-32D37D77E195}" srcOrd="0" destOrd="0" presId="urn:microsoft.com/office/officeart/2005/8/layout/default"/>
    <dgm:cxn modelId="{65EDEE3C-E380-7646-B548-4A954AA5B8AE}" srcId="{B3D581CF-96AD-094D-BBD2-1AFCB200BAEC}" destId="{90199798-F18E-394A-AAA7-E2ACACAF0310}" srcOrd="2" destOrd="0" parTransId="{10F260BF-935D-4F4E-8157-D7D90DC03573}" sibTransId="{502E76DF-B523-8442-B65F-C7F2DA1863F6}"/>
    <dgm:cxn modelId="{13266E48-1653-1E41-B58B-927432514151}" srcId="{B3D581CF-96AD-094D-BBD2-1AFCB200BAEC}" destId="{060EB9B1-7E7B-CB43-8B3C-EA9658BA985B}" srcOrd="1" destOrd="0" parTransId="{7D044547-5345-7144-BD71-20C8A2E448F7}" sibTransId="{C38BC915-3E80-A24D-A71A-E19AC197A2F7}"/>
    <dgm:cxn modelId="{A46A0EF6-DAB1-404C-9400-F682909AB16F}" type="presOf" srcId="{B3D581CF-96AD-094D-BBD2-1AFCB200BAEC}" destId="{7BB04327-0B16-FB4E-B598-7C4FA07A730F}" srcOrd="0" destOrd="0" presId="urn:microsoft.com/office/officeart/2005/8/layout/default"/>
    <dgm:cxn modelId="{28958EE7-D2CE-7C44-81D0-29E51FE6DC12}" type="presParOf" srcId="{7BB04327-0B16-FB4E-B598-7C4FA07A730F}" destId="{6955A9C6-5A7F-8A46-8E9B-26914354A4C8}" srcOrd="0" destOrd="0" presId="urn:microsoft.com/office/officeart/2005/8/layout/default"/>
    <dgm:cxn modelId="{2D33D6E8-BAA7-BC43-AC93-295AC19A0FEF}" type="presParOf" srcId="{7BB04327-0B16-FB4E-B598-7C4FA07A730F}" destId="{14314BA6-56C8-4941-811D-C20C192ECF29}" srcOrd="1" destOrd="0" presId="urn:microsoft.com/office/officeart/2005/8/layout/default"/>
    <dgm:cxn modelId="{C3B00302-CB99-E94A-AE2D-8C5DF1C70601}" type="presParOf" srcId="{7BB04327-0B16-FB4E-B598-7C4FA07A730F}" destId="{88E9D925-05DA-A74A-8F67-6039773FF86A}" srcOrd="2" destOrd="0" presId="urn:microsoft.com/office/officeart/2005/8/layout/default"/>
    <dgm:cxn modelId="{7E54E906-BAF6-B545-A356-5392A746FC71}" type="presParOf" srcId="{7BB04327-0B16-FB4E-B598-7C4FA07A730F}" destId="{D6517C5A-7ADD-5646-A8FE-38A51D84425E}" srcOrd="3" destOrd="0" presId="urn:microsoft.com/office/officeart/2005/8/layout/default"/>
    <dgm:cxn modelId="{E746BE0F-C12C-F34B-AD60-3245AADE0F27}" type="presParOf" srcId="{7BB04327-0B16-FB4E-B598-7C4FA07A730F}" destId="{197F4ADF-F508-DC4E-BB4B-32D37D77E195}"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398DB5-FEC4-7E45-9401-BE1AF4EA49E3}" type="doc">
      <dgm:prSet loTypeId="urn:microsoft.com/office/officeart/2005/8/layout/matrix3" loCatId="matrix" qsTypeId="urn:microsoft.com/office/officeart/2005/8/quickstyle/simple4" qsCatId="simple" csTypeId="urn:microsoft.com/office/officeart/2005/8/colors/colorful4" csCatId="colorful"/>
      <dgm:spPr/>
      <dgm:t>
        <a:bodyPr/>
        <a:lstStyle/>
        <a:p>
          <a:endParaRPr lang="en-US"/>
        </a:p>
      </dgm:t>
    </dgm:pt>
    <dgm:pt modelId="{780485E5-8F53-2447-9BBB-26BF9E2932EF}">
      <dgm:prSet/>
      <dgm:spPr/>
      <dgm:t>
        <a:bodyPr/>
        <a:lstStyle/>
        <a:p>
          <a:pPr rtl="0"/>
          <a:r>
            <a:rPr lang="en-US" baseline="0" smtClean="0"/>
            <a:t>Connect</a:t>
          </a:r>
          <a:endParaRPr lang="en-US"/>
        </a:p>
      </dgm:t>
    </dgm:pt>
    <dgm:pt modelId="{935B5FA3-F910-1340-A386-5F5F5C24DBD7}" type="parTrans" cxnId="{71FD3AD9-ED56-6C4D-8EE8-AD6E12404131}">
      <dgm:prSet/>
      <dgm:spPr/>
      <dgm:t>
        <a:bodyPr/>
        <a:lstStyle/>
        <a:p>
          <a:endParaRPr lang="en-US"/>
        </a:p>
      </dgm:t>
    </dgm:pt>
    <dgm:pt modelId="{07C938B3-F791-CD48-962C-8C6F7EAD17A9}" type="sibTrans" cxnId="{71FD3AD9-ED56-6C4D-8EE8-AD6E12404131}">
      <dgm:prSet/>
      <dgm:spPr/>
      <dgm:t>
        <a:bodyPr/>
        <a:lstStyle/>
        <a:p>
          <a:endParaRPr lang="en-US"/>
        </a:p>
      </dgm:t>
    </dgm:pt>
    <dgm:pt modelId="{03E77D45-7965-3746-89F0-D4B14AB78FF3}">
      <dgm:prSet/>
      <dgm:spPr/>
      <dgm:t>
        <a:bodyPr/>
        <a:lstStyle/>
        <a:p>
          <a:pPr rtl="0"/>
          <a:r>
            <a:rPr lang="en-US" baseline="0" smtClean="0"/>
            <a:t>Express</a:t>
          </a:r>
          <a:endParaRPr lang="en-US"/>
        </a:p>
      </dgm:t>
    </dgm:pt>
    <dgm:pt modelId="{2C1E7E87-E146-5840-9171-D61DE2CD155C}" type="parTrans" cxnId="{E92C1445-F12E-BE45-B4B7-E057015E768E}">
      <dgm:prSet/>
      <dgm:spPr/>
      <dgm:t>
        <a:bodyPr/>
        <a:lstStyle/>
        <a:p>
          <a:endParaRPr lang="en-US"/>
        </a:p>
      </dgm:t>
    </dgm:pt>
    <dgm:pt modelId="{6CE46FF0-A4C3-6B43-8A34-88E99CEDB3C1}" type="sibTrans" cxnId="{E92C1445-F12E-BE45-B4B7-E057015E768E}">
      <dgm:prSet/>
      <dgm:spPr/>
      <dgm:t>
        <a:bodyPr/>
        <a:lstStyle/>
        <a:p>
          <a:endParaRPr lang="en-US"/>
        </a:p>
      </dgm:t>
    </dgm:pt>
    <dgm:pt modelId="{5823FF94-2CED-6642-83C9-5D2707B7636A}">
      <dgm:prSet/>
      <dgm:spPr/>
      <dgm:t>
        <a:bodyPr/>
        <a:lstStyle/>
        <a:p>
          <a:pPr rtl="0"/>
          <a:r>
            <a:rPr lang="en-US" baseline="0" smtClean="0"/>
            <a:t>MVC</a:t>
          </a:r>
          <a:endParaRPr lang="en-US"/>
        </a:p>
      </dgm:t>
    </dgm:pt>
    <dgm:pt modelId="{D6942C79-BB06-7B4B-AB60-6087F9C80158}" type="parTrans" cxnId="{9BB5B731-B989-9A40-96A5-8CCF4DB1D282}">
      <dgm:prSet/>
      <dgm:spPr/>
      <dgm:t>
        <a:bodyPr/>
        <a:lstStyle/>
        <a:p>
          <a:endParaRPr lang="en-US"/>
        </a:p>
      </dgm:t>
    </dgm:pt>
    <dgm:pt modelId="{629056D0-23EA-7F40-8A75-60B0602E7383}" type="sibTrans" cxnId="{9BB5B731-B989-9A40-96A5-8CCF4DB1D282}">
      <dgm:prSet/>
      <dgm:spPr/>
      <dgm:t>
        <a:bodyPr/>
        <a:lstStyle/>
        <a:p>
          <a:endParaRPr lang="en-US"/>
        </a:p>
      </dgm:t>
    </dgm:pt>
    <dgm:pt modelId="{AFA6E94D-C43B-EE44-AE56-21BB57250E49}">
      <dgm:prSet/>
      <dgm:spPr/>
      <dgm:t>
        <a:bodyPr/>
        <a:lstStyle/>
        <a:p>
          <a:pPr rtl="0"/>
          <a:r>
            <a:rPr lang="en-US" baseline="0" smtClean="0"/>
            <a:t>APIs</a:t>
          </a:r>
          <a:endParaRPr lang="en-US"/>
        </a:p>
      </dgm:t>
    </dgm:pt>
    <dgm:pt modelId="{5AF2A8D5-1E19-654F-9E85-A3F5F9982770}" type="parTrans" cxnId="{06C98D9B-A4D3-9942-A888-077BB72ED2CD}">
      <dgm:prSet/>
      <dgm:spPr/>
      <dgm:t>
        <a:bodyPr/>
        <a:lstStyle/>
        <a:p>
          <a:endParaRPr lang="en-US"/>
        </a:p>
      </dgm:t>
    </dgm:pt>
    <dgm:pt modelId="{A6CC8148-1BA6-EF4A-8DC4-B90345CC6831}" type="sibTrans" cxnId="{06C98D9B-A4D3-9942-A888-077BB72ED2CD}">
      <dgm:prSet/>
      <dgm:spPr/>
      <dgm:t>
        <a:bodyPr/>
        <a:lstStyle/>
        <a:p>
          <a:endParaRPr lang="en-US"/>
        </a:p>
      </dgm:t>
    </dgm:pt>
    <dgm:pt modelId="{E2AF3C59-A7C8-3640-99EF-BFE2F369975D}" type="pres">
      <dgm:prSet presAssocID="{B5398DB5-FEC4-7E45-9401-BE1AF4EA49E3}" presName="matrix" presStyleCnt="0">
        <dgm:presLayoutVars>
          <dgm:chMax val="1"/>
          <dgm:dir/>
          <dgm:resizeHandles val="exact"/>
        </dgm:presLayoutVars>
      </dgm:prSet>
      <dgm:spPr/>
      <dgm:t>
        <a:bodyPr/>
        <a:lstStyle/>
        <a:p>
          <a:endParaRPr lang="en-US"/>
        </a:p>
      </dgm:t>
    </dgm:pt>
    <dgm:pt modelId="{3E50F6AD-3053-9C4F-BC29-648BA1BD483E}" type="pres">
      <dgm:prSet presAssocID="{B5398DB5-FEC4-7E45-9401-BE1AF4EA49E3}" presName="diamond" presStyleLbl="bgShp" presStyleIdx="0" presStyleCnt="1"/>
      <dgm:spPr/>
      <dgm:t>
        <a:bodyPr/>
        <a:lstStyle/>
        <a:p>
          <a:endParaRPr lang="en-US"/>
        </a:p>
      </dgm:t>
    </dgm:pt>
    <dgm:pt modelId="{A09E9E99-BC73-7149-B6BD-5BBEF2041BDF}" type="pres">
      <dgm:prSet presAssocID="{B5398DB5-FEC4-7E45-9401-BE1AF4EA49E3}" presName="quad1" presStyleLbl="node1" presStyleIdx="0" presStyleCnt="4">
        <dgm:presLayoutVars>
          <dgm:chMax val="0"/>
          <dgm:chPref val="0"/>
          <dgm:bulletEnabled val="1"/>
        </dgm:presLayoutVars>
      </dgm:prSet>
      <dgm:spPr/>
      <dgm:t>
        <a:bodyPr/>
        <a:lstStyle/>
        <a:p>
          <a:endParaRPr lang="en-US"/>
        </a:p>
      </dgm:t>
    </dgm:pt>
    <dgm:pt modelId="{662A6D11-A7CC-ED46-9263-028DF96BCA33}" type="pres">
      <dgm:prSet presAssocID="{B5398DB5-FEC4-7E45-9401-BE1AF4EA49E3}" presName="quad2" presStyleLbl="node1" presStyleIdx="1" presStyleCnt="4">
        <dgm:presLayoutVars>
          <dgm:chMax val="0"/>
          <dgm:chPref val="0"/>
          <dgm:bulletEnabled val="1"/>
        </dgm:presLayoutVars>
      </dgm:prSet>
      <dgm:spPr/>
      <dgm:t>
        <a:bodyPr/>
        <a:lstStyle/>
        <a:p>
          <a:endParaRPr lang="en-US"/>
        </a:p>
      </dgm:t>
    </dgm:pt>
    <dgm:pt modelId="{96696AB6-0FAB-2E49-9007-56D6D26C1710}" type="pres">
      <dgm:prSet presAssocID="{B5398DB5-FEC4-7E45-9401-BE1AF4EA49E3}" presName="quad3" presStyleLbl="node1" presStyleIdx="2" presStyleCnt="4">
        <dgm:presLayoutVars>
          <dgm:chMax val="0"/>
          <dgm:chPref val="0"/>
          <dgm:bulletEnabled val="1"/>
        </dgm:presLayoutVars>
      </dgm:prSet>
      <dgm:spPr/>
      <dgm:t>
        <a:bodyPr/>
        <a:lstStyle/>
        <a:p>
          <a:endParaRPr lang="en-US"/>
        </a:p>
      </dgm:t>
    </dgm:pt>
    <dgm:pt modelId="{1CD2F4A6-34EA-7842-B7CC-7116548DB258}" type="pres">
      <dgm:prSet presAssocID="{B5398DB5-FEC4-7E45-9401-BE1AF4EA49E3}" presName="quad4" presStyleLbl="node1" presStyleIdx="3" presStyleCnt="4">
        <dgm:presLayoutVars>
          <dgm:chMax val="0"/>
          <dgm:chPref val="0"/>
          <dgm:bulletEnabled val="1"/>
        </dgm:presLayoutVars>
      </dgm:prSet>
      <dgm:spPr/>
      <dgm:t>
        <a:bodyPr/>
        <a:lstStyle/>
        <a:p>
          <a:endParaRPr lang="en-US"/>
        </a:p>
      </dgm:t>
    </dgm:pt>
  </dgm:ptLst>
  <dgm:cxnLst>
    <dgm:cxn modelId="{83545DB7-3F05-6E4C-9F98-22A7DD9F4150}" type="presOf" srcId="{03E77D45-7965-3746-89F0-D4B14AB78FF3}" destId="{662A6D11-A7CC-ED46-9263-028DF96BCA33}" srcOrd="0" destOrd="0" presId="urn:microsoft.com/office/officeart/2005/8/layout/matrix3"/>
    <dgm:cxn modelId="{9BB5B731-B989-9A40-96A5-8CCF4DB1D282}" srcId="{B5398DB5-FEC4-7E45-9401-BE1AF4EA49E3}" destId="{5823FF94-2CED-6642-83C9-5D2707B7636A}" srcOrd="2" destOrd="0" parTransId="{D6942C79-BB06-7B4B-AB60-6087F9C80158}" sibTransId="{629056D0-23EA-7F40-8A75-60B0602E7383}"/>
    <dgm:cxn modelId="{957FA3EA-D09A-0F42-81B1-B4BE163AF8C8}" type="presOf" srcId="{780485E5-8F53-2447-9BBB-26BF9E2932EF}" destId="{A09E9E99-BC73-7149-B6BD-5BBEF2041BDF}" srcOrd="0" destOrd="0" presId="urn:microsoft.com/office/officeart/2005/8/layout/matrix3"/>
    <dgm:cxn modelId="{06C98D9B-A4D3-9942-A888-077BB72ED2CD}" srcId="{B5398DB5-FEC4-7E45-9401-BE1AF4EA49E3}" destId="{AFA6E94D-C43B-EE44-AE56-21BB57250E49}" srcOrd="3" destOrd="0" parTransId="{5AF2A8D5-1E19-654F-9E85-A3F5F9982770}" sibTransId="{A6CC8148-1BA6-EF4A-8DC4-B90345CC6831}"/>
    <dgm:cxn modelId="{B135B75E-0879-2C43-A77F-3D1E3A6B57F6}" type="presOf" srcId="{5823FF94-2CED-6642-83C9-5D2707B7636A}" destId="{96696AB6-0FAB-2E49-9007-56D6D26C1710}" srcOrd="0" destOrd="0" presId="urn:microsoft.com/office/officeart/2005/8/layout/matrix3"/>
    <dgm:cxn modelId="{71FD3AD9-ED56-6C4D-8EE8-AD6E12404131}" srcId="{B5398DB5-FEC4-7E45-9401-BE1AF4EA49E3}" destId="{780485E5-8F53-2447-9BBB-26BF9E2932EF}" srcOrd="0" destOrd="0" parTransId="{935B5FA3-F910-1340-A386-5F5F5C24DBD7}" sibTransId="{07C938B3-F791-CD48-962C-8C6F7EAD17A9}"/>
    <dgm:cxn modelId="{E92C1445-F12E-BE45-B4B7-E057015E768E}" srcId="{B5398DB5-FEC4-7E45-9401-BE1AF4EA49E3}" destId="{03E77D45-7965-3746-89F0-D4B14AB78FF3}" srcOrd="1" destOrd="0" parTransId="{2C1E7E87-E146-5840-9171-D61DE2CD155C}" sibTransId="{6CE46FF0-A4C3-6B43-8A34-88E99CEDB3C1}"/>
    <dgm:cxn modelId="{00CE7E19-90AB-624E-9843-AA80B6D90A12}" type="presOf" srcId="{B5398DB5-FEC4-7E45-9401-BE1AF4EA49E3}" destId="{E2AF3C59-A7C8-3640-99EF-BFE2F369975D}" srcOrd="0" destOrd="0" presId="urn:microsoft.com/office/officeart/2005/8/layout/matrix3"/>
    <dgm:cxn modelId="{ADE25498-F5DC-7D47-8E9E-2322A868CCA5}" type="presOf" srcId="{AFA6E94D-C43B-EE44-AE56-21BB57250E49}" destId="{1CD2F4A6-34EA-7842-B7CC-7116548DB258}" srcOrd="0" destOrd="0" presId="urn:microsoft.com/office/officeart/2005/8/layout/matrix3"/>
    <dgm:cxn modelId="{4C001966-04AE-0345-B46C-076451742FCF}" type="presParOf" srcId="{E2AF3C59-A7C8-3640-99EF-BFE2F369975D}" destId="{3E50F6AD-3053-9C4F-BC29-648BA1BD483E}" srcOrd="0" destOrd="0" presId="urn:microsoft.com/office/officeart/2005/8/layout/matrix3"/>
    <dgm:cxn modelId="{F2E4D2E4-A94F-E04F-BDB5-0F0A6C638EBE}" type="presParOf" srcId="{E2AF3C59-A7C8-3640-99EF-BFE2F369975D}" destId="{A09E9E99-BC73-7149-B6BD-5BBEF2041BDF}" srcOrd="1" destOrd="0" presId="urn:microsoft.com/office/officeart/2005/8/layout/matrix3"/>
    <dgm:cxn modelId="{0F460785-5E3C-E04E-9C25-9CF0F0E0B14D}" type="presParOf" srcId="{E2AF3C59-A7C8-3640-99EF-BFE2F369975D}" destId="{662A6D11-A7CC-ED46-9263-028DF96BCA33}" srcOrd="2" destOrd="0" presId="urn:microsoft.com/office/officeart/2005/8/layout/matrix3"/>
    <dgm:cxn modelId="{A92A32B3-BDB5-8F40-8F6C-B1DD23680413}" type="presParOf" srcId="{E2AF3C59-A7C8-3640-99EF-BFE2F369975D}" destId="{96696AB6-0FAB-2E49-9007-56D6D26C1710}" srcOrd="3" destOrd="0" presId="urn:microsoft.com/office/officeart/2005/8/layout/matrix3"/>
    <dgm:cxn modelId="{E69AFD1C-F188-7041-A494-756FEE5AB526}" type="presParOf" srcId="{E2AF3C59-A7C8-3640-99EF-BFE2F369975D}" destId="{1CD2F4A6-34EA-7842-B7CC-7116548DB258}"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4E6E15-12BB-8C4D-BDF8-01D8E49300A9}" type="doc">
      <dgm:prSet loTypeId="urn:microsoft.com/office/officeart/2005/8/layout/matrix3" loCatId="matrix" qsTypeId="urn:microsoft.com/office/officeart/2005/8/quickstyle/simple4" qsCatId="simple" csTypeId="urn:microsoft.com/office/officeart/2005/8/colors/colorful4" csCatId="colorful" phldr="1"/>
      <dgm:spPr/>
      <dgm:t>
        <a:bodyPr/>
        <a:lstStyle/>
        <a:p>
          <a:endParaRPr lang="en-US"/>
        </a:p>
      </dgm:t>
    </dgm:pt>
    <dgm:pt modelId="{A26CEAD2-4C3E-E243-AC4B-BDCC36BD8D12}">
      <dgm:prSet/>
      <dgm:spPr/>
      <dgm:t>
        <a:bodyPr/>
        <a:lstStyle/>
        <a:p>
          <a:pPr rtl="0"/>
          <a:r>
            <a:rPr lang="en-US" baseline="0" dirty="0" smtClean="0"/>
            <a:t>Node </a:t>
          </a:r>
          <a:br>
            <a:rPr lang="en-US" baseline="0" dirty="0" smtClean="0"/>
          </a:br>
          <a:r>
            <a:rPr lang="en-US" baseline="0" dirty="0" smtClean="0"/>
            <a:t>--debug</a:t>
          </a:r>
          <a:endParaRPr lang="en-US" dirty="0"/>
        </a:p>
      </dgm:t>
    </dgm:pt>
    <dgm:pt modelId="{ACE92172-043F-7A4D-8CCD-1327325954D6}" type="parTrans" cxnId="{BA33A25D-4DDE-3941-922B-C39F3FE28E38}">
      <dgm:prSet/>
      <dgm:spPr/>
      <dgm:t>
        <a:bodyPr/>
        <a:lstStyle/>
        <a:p>
          <a:endParaRPr lang="en-US"/>
        </a:p>
      </dgm:t>
    </dgm:pt>
    <dgm:pt modelId="{56DEE36B-BE9E-CC48-8D8B-BFDCCCC4F737}" type="sibTrans" cxnId="{BA33A25D-4DDE-3941-922B-C39F3FE28E38}">
      <dgm:prSet/>
      <dgm:spPr/>
      <dgm:t>
        <a:bodyPr/>
        <a:lstStyle/>
        <a:p>
          <a:endParaRPr lang="en-US"/>
        </a:p>
      </dgm:t>
    </dgm:pt>
    <dgm:pt modelId="{F6C25D47-BF74-944E-AE28-437B8ECBB69E}">
      <dgm:prSet/>
      <dgm:spPr/>
      <dgm:t>
        <a:bodyPr/>
        <a:lstStyle/>
        <a:p>
          <a:pPr rtl="0"/>
          <a:r>
            <a:rPr lang="en-US" baseline="0" smtClean="0"/>
            <a:t>node-inspector</a:t>
          </a:r>
          <a:endParaRPr lang="en-US"/>
        </a:p>
      </dgm:t>
    </dgm:pt>
    <dgm:pt modelId="{F0393882-BEAE-DD49-B7E7-69D7B1A8784B}" type="parTrans" cxnId="{0E883A1B-4CB0-C54E-8BBF-F1C76C66838A}">
      <dgm:prSet/>
      <dgm:spPr/>
      <dgm:t>
        <a:bodyPr/>
        <a:lstStyle/>
        <a:p>
          <a:endParaRPr lang="en-US"/>
        </a:p>
      </dgm:t>
    </dgm:pt>
    <dgm:pt modelId="{60196156-9EB9-274F-AD9A-99F7960113E6}" type="sibTrans" cxnId="{0E883A1B-4CB0-C54E-8BBF-F1C76C66838A}">
      <dgm:prSet/>
      <dgm:spPr/>
      <dgm:t>
        <a:bodyPr/>
        <a:lstStyle/>
        <a:p>
          <a:endParaRPr lang="en-US"/>
        </a:p>
      </dgm:t>
    </dgm:pt>
    <dgm:pt modelId="{79C617C0-0DDE-0B47-ABBC-85BFDF3BD3D8}">
      <dgm:prSet/>
      <dgm:spPr/>
      <dgm:t>
        <a:bodyPr/>
        <a:lstStyle/>
        <a:p>
          <a:pPr rtl="0"/>
          <a:r>
            <a:rPr lang="en-US" baseline="0" smtClean="0"/>
            <a:t>Nodemon</a:t>
          </a:r>
          <a:endParaRPr lang="en-US"/>
        </a:p>
      </dgm:t>
    </dgm:pt>
    <dgm:pt modelId="{E35A6BB7-0A07-1F45-B9E4-01B0CF45C49A}" type="parTrans" cxnId="{925B1875-C7D1-A14E-932E-A63CAEE973E7}">
      <dgm:prSet/>
      <dgm:spPr/>
      <dgm:t>
        <a:bodyPr/>
        <a:lstStyle/>
        <a:p>
          <a:endParaRPr lang="en-US"/>
        </a:p>
      </dgm:t>
    </dgm:pt>
    <dgm:pt modelId="{00B98E2E-51BE-6A4F-A3B4-F90F77A818E1}" type="sibTrans" cxnId="{925B1875-C7D1-A14E-932E-A63CAEE973E7}">
      <dgm:prSet/>
      <dgm:spPr/>
      <dgm:t>
        <a:bodyPr/>
        <a:lstStyle/>
        <a:p>
          <a:endParaRPr lang="en-US"/>
        </a:p>
      </dgm:t>
    </dgm:pt>
    <dgm:pt modelId="{80843026-EF53-434E-8F7E-C9BD07C0D488}">
      <dgm:prSet/>
      <dgm:spPr/>
      <dgm:t>
        <a:bodyPr/>
        <a:lstStyle/>
        <a:p>
          <a:pPr rtl="0"/>
          <a:r>
            <a:rPr lang="en-US" baseline="0" smtClean="0"/>
            <a:t>spy.js</a:t>
          </a:r>
          <a:endParaRPr lang="en-US"/>
        </a:p>
      </dgm:t>
    </dgm:pt>
    <dgm:pt modelId="{66AAD41B-0995-9B41-B55C-7CC51FCADFA0}" type="parTrans" cxnId="{B5350066-75FF-1849-9880-5F7561685FEA}">
      <dgm:prSet/>
      <dgm:spPr/>
      <dgm:t>
        <a:bodyPr/>
        <a:lstStyle/>
        <a:p>
          <a:endParaRPr lang="en-US"/>
        </a:p>
      </dgm:t>
    </dgm:pt>
    <dgm:pt modelId="{4B6AD514-8A1E-3445-B1F4-60C5D10B1516}" type="sibTrans" cxnId="{B5350066-75FF-1849-9880-5F7561685FEA}">
      <dgm:prSet/>
      <dgm:spPr/>
      <dgm:t>
        <a:bodyPr/>
        <a:lstStyle/>
        <a:p>
          <a:endParaRPr lang="en-US"/>
        </a:p>
      </dgm:t>
    </dgm:pt>
    <dgm:pt modelId="{19604F13-46BA-124A-A024-CEDF0DCEF0EA}" type="pres">
      <dgm:prSet presAssocID="{F24E6E15-12BB-8C4D-BDF8-01D8E49300A9}" presName="matrix" presStyleCnt="0">
        <dgm:presLayoutVars>
          <dgm:chMax val="1"/>
          <dgm:dir/>
          <dgm:resizeHandles val="exact"/>
        </dgm:presLayoutVars>
      </dgm:prSet>
      <dgm:spPr/>
      <dgm:t>
        <a:bodyPr/>
        <a:lstStyle/>
        <a:p>
          <a:endParaRPr lang="en-US"/>
        </a:p>
      </dgm:t>
    </dgm:pt>
    <dgm:pt modelId="{A2CFBB1F-83F0-B248-8575-FE1609C312C3}" type="pres">
      <dgm:prSet presAssocID="{F24E6E15-12BB-8C4D-BDF8-01D8E49300A9}" presName="diamond" presStyleLbl="bgShp" presStyleIdx="0" presStyleCnt="1"/>
      <dgm:spPr/>
      <dgm:t>
        <a:bodyPr/>
        <a:lstStyle/>
        <a:p>
          <a:endParaRPr lang="en-US"/>
        </a:p>
      </dgm:t>
    </dgm:pt>
    <dgm:pt modelId="{70852656-F908-A445-868B-9AB9FF73AA63}" type="pres">
      <dgm:prSet presAssocID="{F24E6E15-12BB-8C4D-BDF8-01D8E49300A9}" presName="quad1" presStyleLbl="node1" presStyleIdx="0" presStyleCnt="4">
        <dgm:presLayoutVars>
          <dgm:chMax val="0"/>
          <dgm:chPref val="0"/>
          <dgm:bulletEnabled val="1"/>
        </dgm:presLayoutVars>
      </dgm:prSet>
      <dgm:spPr/>
      <dgm:t>
        <a:bodyPr/>
        <a:lstStyle/>
        <a:p>
          <a:endParaRPr lang="en-US"/>
        </a:p>
      </dgm:t>
    </dgm:pt>
    <dgm:pt modelId="{D879F6AE-5ABD-124B-889C-F5BFC247E5AF}" type="pres">
      <dgm:prSet presAssocID="{F24E6E15-12BB-8C4D-BDF8-01D8E49300A9}" presName="quad2" presStyleLbl="node1" presStyleIdx="1" presStyleCnt="4">
        <dgm:presLayoutVars>
          <dgm:chMax val="0"/>
          <dgm:chPref val="0"/>
          <dgm:bulletEnabled val="1"/>
        </dgm:presLayoutVars>
      </dgm:prSet>
      <dgm:spPr/>
      <dgm:t>
        <a:bodyPr/>
        <a:lstStyle/>
        <a:p>
          <a:endParaRPr lang="en-US"/>
        </a:p>
      </dgm:t>
    </dgm:pt>
    <dgm:pt modelId="{D5873077-1DDF-0A4D-8863-0F907EC239B1}" type="pres">
      <dgm:prSet presAssocID="{F24E6E15-12BB-8C4D-BDF8-01D8E49300A9}" presName="quad3" presStyleLbl="node1" presStyleIdx="2" presStyleCnt="4">
        <dgm:presLayoutVars>
          <dgm:chMax val="0"/>
          <dgm:chPref val="0"/>
          <dgm:bulletEnabled val="1"/>
        </dgm:presLayoutVars>
      </dgm:prSet>
      <dgm:spPr/>
      <dgm:t>
        <a:bodyPr/>
        <a:lstStyle/>
        <a:p>
          <a:endParaRPr lang="en-US"/>
        </a:p>
      </dgm:t>
    </dgm:pt>
    <dgm:pt modelId="{CE0C4AE2-8E85-1446-95B2-2DD4F4A61743}" type="pres">
      <dgm:prSet presAssocID="{F24E6E15-12BB-8C4D-BDF8-01D8E49300A9}" presName="quad4" presStyleLbl="node1" presStyleIdx="3" presStyleCnt="4">
        <dgm:presLayoutVars>
          <dgm:chMax val="0"/>
          <dgm:chPref val="0"/>
          <dgm:bulletEnabled val="1"/>
        </dgm:presLayoutVars>
      </dgm:prSet>
      <dgm:spPr/>
      <dgm:t>
        <a:bodyPr/>
        <a:lstStyle/>
        <a:p>
          <a:endParaRPr lang="en-US"/>
        </a:p>
      </dgm:t>
    </dgm:pt>
  </dgm:ptLst>
  <dgm:cxnLst>
    <dgm:cxn modelId="{925B1875-C7D1-A14E-932E-A63CAEE973E7}" srcId="{F24E6E15-12BB-8C4D-BDF8-01D8E49300A9}" destId="{79C617C0-0DDE-0B47-ABBC-85BFDF3BD3D8}" srcOrd="2" destOrd="0" parTransId="{E35A6BB7-0A07-1F45-B9E4-01B0CF45C49A}" sibTransId="{00B98E2E-51BE-6A4F-A3B4-F90F77A818E1}"/>
    <dgm:cxn modelId="{B5350066-75FF-1849-9880-5F7561685FEA}" srcId="{F24E6E15-12BB-8C4D-BDF8-01D8E49300A9}" destId="{80843026-EF53-434E-8F7E-C9BD07C0D488}" srcOrd="3" destOrd="0" parTransId="{66AAD41B-0995-9B41-B55C-7CC51FCADFA0}" sibTransId="{4B6AD514-8A1E-3445-B1F4-60C5D10B1516}"/>
    <dgm:cxn modelId="{D38F414D-5B3C-C74D-91A3-F642EEE04BD5}" type="presOf" srcId="{79C617C0-0DDE-0B47-ABBC-85BFDF3BD3D8}" destId="{D5873077-1DDF-0A4D-8863-0F907EC239B1}" srcOrd="0" destOrd="0" presId="urn:microsoft.com/office/officeart/2005/8/layout/matrix3"/>
    <dgm:cxn modelId="{98DFAF0E-39DA-9C4B-96CF-EA8D2E331BF9}" type="presOf" srcId="{80843026-EF53-434E-8F7E-C9BD07C0D488}" destId="{CE0C4AE2-8E85-1446-95B2-2DD4F4A61743}" srcOrd="0" destOrd="0" presId="urn:microsoft.com/office/officeart/2005/8/layout/matrix3"/>
    <dgm:cxn modelId="{BA33A25D-4DDE-3941-922B-C39F3FE28E38}" srcId="{F24E6E15-12BB-8C4D-BDF8-01D8E49300A9}" destId="{A26CEAD2-4C3E-E243-AC4B-BDCC36BD8D12}" srcOrd="0" destOrd="0" parTransId="{ACE92172-043F-7A4D-8CCD-1327325954D6}" sibTransId="{56DEE36B-BE9E-CC48-8D8B-BFDCCCC4F737}"/>
    <dgm:cxn modelId="{B1A4DED8-AE08-6A48-B9D0-49092E029AA2}" type="presOf" srcId="{A26CEAD2-4C3E-E243-AC4B-BDCC36BD8D12}" destId="{70852656-F908-A445-868B-9AB9FF73AA63}" srcOrd="0" destOrd="0" presId="urn:microsoft.com/office/officeart/2005/8/layout/matrix3"/>
    <dgm:cxn modelId="{7B0C2BAB-700E-8743-A72C-11839B041F1B}" type="presOf" srcId="{F6C25D47-BF74-944E-AE28-437B8ECBB69E}" destId="{D879F6AE-5ABD-124B-889C-F5BFC247E5AF}" srcOrd="0" destOrd="0" presId="urn:microsoft.com/office/officeart/2005/8/layout/matrix3"/>
    <dgm:cxn modelId="{07BACE59-AD6B-EA44-A0EB-3B9B46B940C3}" type="presOf" srcId="{F24E6E15-12BB-8C4D-BDF8-01D8E49300A9}" destId="{19604F13-46BA-124A-A024-CEDF0DCEF0EA}" srcOrd="0" destOrd="0" presId="urn:microsoft.com/office/officeart/2005/8/layout/matrix3"/>
    <dgm:cxn modelId="{0E883A1B-4CB0-C54E-8BBF-F1C76C66838A}" srcId="{F24E6E15-12BB-8C4D-BDF8-01D8E49300A9}" destId="{F6C25D47-BF74-944E-AE28-437B8ECBB69E}" srcOrd="1" destOrd="0" parTransId="{F0393882-BEAE-DD49-B7E7-69D7B1A8784B}" sibTransId="{60196156-9EB9-274F-AD9A-99F7960113E6}"/>
    <dgm:cxn modelId="{A7E15AE6-42F9-F346-98D0-2DD9C6CF6AD5}" type="presParOf" srcId="{19604F13-46BA-124A-A024-CEDF0DCEF0EA}" destId="{A2CFBB1F-83F0-B248-8575-FE1609C312C3}" srcOrd="0" destOrd="0" presId="urn:microsoft.com/office/officeart/2005/8/layout/matrix3"/>
    <dgm:cxn modelId="{76944D3D-9A31-3146-9DB7-5451151B1608}" type="presParOf" srcId="{19604F13-46BA-124A-A024-CEDF0DCEF0EA}" destId="{70852656-F908-A445-868B-9AB9FF73AA63}" srcOrd="1" destOrd="0" presId="urn:microsoft.com/office/officeart/2005/8/layout/matrix3"/>
    <dgm:cxn modelId="{A524D75E-5615-214E-B9F9-3CC1A64F2F74}" type="presParOf" srcId="{19604F13-46BA-124A-A024-CEDF0DCEF0EA}" destId="{D879F6AE-5ABD-124B-889C-F5BFC247E5AF}" srcOrd="2" destOrd="0" presId="urn:microsoft.com/office/officeart/2005/8/layout/matrix3"/>
    <dgm:cxn modelId="{721FE396-3809-E04C-A3D2-E58CD0CF0284}" type="presParOf" srcId="{19604F13-46BA-124A-A024-CEDF0DCEF0EA}" destId="{D5873077-1DDF-0A4D-8863-0F907EC239B1}" srcOrd="3" destOrd="0" presId="urn:microsoft.com/office/officeart/2005/8/layout/matrix3"/>
    <dgm:cxn modelId="{B01CA267-2083-E846-BA8D-4253A24B42CF}" type="presParOf" srcId="{19604F13-46BA-124A-A024-CEDF0DCEF0EA}" destId="{CE0C4AE2-8E85-1446-95B2-2DD4F4A61743}"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5A9C6-5A7F-8A46-8E9B-26914354A4C8}">
      <dsp:nvSpPr>
        <dsp:cNvPr id="0" name=""/>
        <dsp:cNvSpPr/>
      </dsp:nvSpPr>
      <dsp:spPr>
        <a:xfrm>
          <a:off x="1116843" y="2469"/>
          <a:ext cx="3098312" cy="1858987"/>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US" sz="6500" kern="1200" baseline="0" dirty="0" smtClean="0"/>
            <a:t>Node</a:t>
          </a:r>
          <a:endParaRPr lang="en-US" sz="6500" kern="1200" dirty="0"/>
        </a:p>
      </dsp:txBody>
      <dsp:txXfrm>
        <a:off x="1116843" y="2469"/>
        <a:ext cx="3098312" cy="1858987"/>
      </dsp:txXfrm>
    </dsp:sp>
    <dsp:sp modelId="{88E9D925-05DA-A74A-8F67-6039773FF86A}">
      <dsp:nvSpPr>
        <dsp:cNvPr id="0" name=""/>
        <dsp:cNvSpPr/>
      </dsp:nvSpPr>
      <dsp:spPr>
        <a:xfrm>
          <a:off x="4524986" y="2469"/>
          <a:ext cx="3098312" cy="1858987"/>
        </a:xfrm>
        <a:prstGeom prst="rect">
          <a:avLst/>
        </a:prstGeom>
        <a:gradFill rotWithShape="0">
          <a:gsLst>
            <a:gs pos="0">
              <a:schemeClr val="accent4">
                <a:hueOff val="10211516"/>
                <a:satOff val="-11993"/>
                <a:lumOff val="4608"/>
                <a:alphaOff val="0"/>
                <a:shade val="51000"/>
                <a:satMod val="130000"/>
              </a:schemeClr>
            </a:gs>
            <a:gs pos="80000">
              <a:schemeClr val="accent4">
                <a:hueOff val="10211516"/>
                <a:satOff val="-11993"/>
                <a:lumOff val="4608"/>
                <a:alphaOff val="0"/>
                <a:shade val="93000"/>
                <a:satMod val="130000"/>
              </a:schemeClr>
            </a:gs>
            <a:gs pos="100000">
              <a:schemeClr val="accent4">
                <a:hueOff val="10211516"/>
                <a:satOff val="-11993"/>
                <a:lumOff val="460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US" sz="6500" kern="1200" baseline="0" dirty="0" smtClean="0"/>
            <a:t>V8</a:t>
          </a:r>
          <a:endParaRPr lang="en-US" sz="6500" kern="1200" dirty="0"/>
        </a:p>
      </dsp:txBody>
      <dsp:txXfrm>
        <a:off x="4524986" y="2469"/>
        <a:ext cx="3098312" cy="1858987"/>
      </dsp:txXfrm>
    </dsp:sp>
    <dsp:sp modelId="{197F4ADF-F508-DC4E-BB4B-32D37D77E195}">
      <dsp:nvSpPr>
        <dsp:cNvPr id="0" name=""/>
        <dsp:cNvSpPr/>
      </dsp:nvSpPr>
      <dsp:spPr>
        <a:xfrm>
          <a:off x="2820914" y="2171287"/>
          <a:ext cx="3098312" cy="1858987"/>
        </a:xfrm>
        <a:prstGeom prst="rect">
          <a:avLst/>
        </a:prstGeom>
        <a:gradFill rotWithShape="0">
          <a:gsLst>
            <a:gs pos="0">
              <a:schemeClr val="accent4">
                <a:hueOff val="20423033"/>
                <a:satOff val="-23986"/>
                <a:lumOff val="9216"/>
                <a:alphaOff val="0"/>
                <a:shade val="51000"/>
                <a:satMod val="130000"/>
              </a:schemeClr>
            </a:gs>
            <a:gs pos="80000">
              <a:schemeClr val="accent4">
                <a:hueOff val="20423033"/>
                <a:satOff val="-23986"/>
                <a:lumOff val="9216"/>
                <a:alphaOff val="0"/>
                <a:shade val="93000"/>
                <a:satMod val="130000"/>
              </a:schemeClr>
            </a:gs>
            <a:gs pos="100000">
              <a:schemeClr val="accent4">
                <a:hueOff val="20423033"/>
                <a:satOff val="-23986"/>
                <a:lumOff val="921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US" sz="6500" kern="1200" baseline="0" dirty="0" smtClean="0"/>
            <a:t>NPM</a:t>
          </a:r>
          <a:endParaRPr lang="en-US" sz="6500" kern="1200" dirty="0"/>
        </a:p>
      </dsp:txBody>
      <dsp:txXfrm>
        <a:off x="2820914" y="2171287"/>
        <a:ext cx="3098312" cy="1858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0F6AD-3053-9C4F-BC29-648BA1BD483E}">
      <dsp:nvSpPr>
        <dsp:cNvPr id="0" name=""/>
        <dsp:cNvSpPr/>
      </dsp:nvSpPr>
      <dsp:spPr>
        <a:xfrm>
          <a:off x="2381712" y="0"/>
          <a:ext cx="3976718" cy="3976718"/>
        </a:xfrm>
        <a:prstGeom prst="diamond">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09E9E99-BC73-7149-B6BD-5BBEF2041BDF}">
      <dsp:nvSpPr>
        <dsp:cNvPr id="0" name=""/>
        <dsp:cNvSpPr/>
      </dsp:nvSpPr>
      <dsp:spPr>
        <a:xfrm>
          <a:off x="2759500" y="377788"/>
          <a:ext cx="1550920" cy="155092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kern="1200" baseline="0" smtClean="0"/>
            <a:t>Connect</a:t>
          </a:r>
          <a:endParaRPr lang="en-US" sz="2500" kern="1200"/>
        </a:p>
      </dsp:txBody>
      <dsp:txXfrm>
        <a:off x="2835210" y="453498"/>
        <a:ext cx="1399500" cy="1399500"/>
      </dsp:txXfrm>
    </dsp:sp>
    <dsp:sp modelId="{662A6D11-A7CC-ED46-9263-028DF96BCA33}">
      <dsp:nvSpPr>
        <dsp:cNvPr id="0" name=""/>
        <dsp:cNvSpPr/>
      </dsp:nvSpPr>
      <dsp:spPr>
        <a:xfrm>
          <a:off x="4429721" y="377788"/>
          <a:ext cx="1550920" cy="1550920"/>
        </a:xfrm>
        <a:prstGeom prst="roundRect">
          <a:avLst/>
        </a:prstGeom>
        <a:gradFill rotWithShape="0">
          <a:gsLst>
            <a:gs pos="0">
              <a:schemeClr val="accent4">
                <a:hueOff val="6807678"/>
                <a:satOff val="-7995"/>
                <a:lumOff val="3072"/>
                <a:alphaOff val="0"/>
                <a:shade val="51000"/>
                <a:satMod val="130000"/>
              </a:schemeClr>
            </a:gs>
            <a:gs pos="80000">
              <a:schemeClr val="accent4">
                <a:hueOff val="6807678"/>
                <a:satOff val="-7995"/>
                <a:lumOff val="3072"/>
                <a:alphaOff val="0"/>
                <a:shade val="93000"/>
                <a:satMod val="130000"/>
              </a:schemeClr>
            </a:gs>
            <a:gs pos="100000">
              <a:schemeClr val="accent4">
                <a:hueOff val="6807678"/>
                <a:satOff val="-7995"/>
                <a:lumOff val="307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kern="1200" baseline="0" smtClean="0"/>
            <a:t>Express</a:t>
          </a:r>
          <a:endParaRPr lang="en-US" sz="2500" kern="1200"/>
        </a:p>
      </dsp:txBody>
      <dsp:txXfrm>
        <a:off x="4505431" y="453498"/>
        <a:ext cx="1399500" cy="1399500"/>
      </dsp:txXfrm>
    </dsp:sp>
    <dsp:sp modelId="{96696AB6-0FAB-2E49-9007-56D6D26C1710}">
      <dsp:nvSpPr>
        <dsp:cNvPr id="0" name=""/>
        <dsp:cNvSpPr/>
      </dsp:nvSpPr>
      <dsp:spPr>
        <a:xfrm>
          <a:off x="2759500" y="2048009"/>
          <a:ext cx="1550920" cy="1550920"/>
        </a:xfrm>
        <a:prstGeom prst="roundRect">
          <a:avLst/>
        </a:prstGeom>
        <a:gradFill rotWithShape="0">
          <a:gsLst>
            <a:gs pos="0">
              <a:schemeClr val="accent4">
                <a:hueOff val="13615356"/>
                <a:satOff val="-15991"/>
                <a:lumOff val="6144"/>
                <a:alphaOff val="0"/>
                <a:shade val="51000"/>
                <a:satMod val="130000"/>
              </a:schemeClr>
            </a:gs>
            <a:gs pos="80000">
              <a:schemeClr val="accent4">
                <a:hueOff val="13615356"/>
                <a:satOff val="-15991"/>
                <a:lumOff val="6144"/>
                <a:alphaOff val="0"/>
                <a:shade val="93000"/>
                <a:satMod val="130000"/>
              </a:schemeClr>
            </a:gs>
            <a:gs pos="100000">
              <a:schemeClr val="accent4">
                <a:hueOff val="13615356"/>
                <a:satOff val="-15991"/>
                <a:lumOff val="614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kern="1200" baseline="0" smtClean="0"/>
            <a:t>MVC</a:t>
          </a:r>
          <a:endParaRPr lang="en-US" sz="2500" kern="1200"/>
        </a:p>
      </dsp:txBody>
      <dsp:txXfrm>
        <a:off x="2835210" y="2123719"/>
        <a:ext cx="1399500" cy="1399500"/>
      </dsp:txXfrm>
    </dsp:sp>
    <dsp:sp modelId="{1CD2F4A6-34EA-7842-B7CC-7116548DB258}">
      <dsp:nvSpPr>
        <dsp:cNvPr id="0" name=""/>
        <dsp:cNvSpPr/>
      </dsp:nvSpPr>
      <dsp:spPr>
        <a:xfrm>
          <a:off x="4429721" y="2048009"/>
          <a:ext cx="1550920" cy="1550920"/>
        </a:xfrm>
        <a:prstGeom prst="roundRect">
          <a:avLst/>
        </a:prstGeom>
        <a:gradFill rotWithShape="0">
          <a:gsLst>
            <a:gs pos="0">
              <a:schemeClr val="accent4">
                <a:hueOff val="20423033"/>
                <a:satOff val="-23986"/>
                <a:lumOff val="9216"/>
                <a:alphaOff val="0"/>
                <a:shade val="51000"/>
                <a:satMod val="130000"/>
              </a:schemeClr>
            </a:gs>
            <a:gs pos="80000">
              <a:schemeClr val="accent4">
                <a:hueOff val="20423033"/>
                <a:satOff val="-23986"/>
                <a:lumOff val="9216"/>
                <a:alphaOff val="0"/>
                <a:shade val="93000"/>
                <a:satMod val="130000"/>
              </a:schemeClr>
            </a:gs>
            <a:gs pos="100000">
              <a:schemeClr val="accent4">
                <a:hueOff val="20423033"/>
                <a:satOff val="-23986"/>
                <a:lumOff val="921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rtl="0">
            <a:lnSpc>
              <a:spcPct val="90000"/>
            </a:lnSpc>
            <a:spcBef>
              <a:spcPct val="0"/>
            </a:spcBef>
            <a:spcAft>
              <a:spcPct val="35000"/>
            </a:spcAft>
          </a:pPr>
          <a:r>
            <a:rPr lang="en-US" sz="2500" kern="1200" baseline="0" smtClean="0"/>
            <a:t>APIs</a:t>
          </a:r>
          <a:endParaRPr lang="en-US" sz="2500" kern="1200"/>
        </a:p>
      </dsp:txBody>
      <dsp:txXfrm>
        <a:off x="4505431" y="2123719"/>
        <a:ext cx="1399500" cy="1399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FBB1F-83F0-B248-8575-FE1609C312C3}">
      <dsp:nvSpPr>
        <dsp:cNvPr id="0" name=""/>
        <dsp:cNvSpPr/>
      </dsp:nvSpPr>
      <dsp:spPr>
        <a:xfrm>
          <a:off x="2353698" y="0"/>
          <a:ext cx="4032744" cy="4032744"/>
        </a:xfrm>
        <a:prstGeom prst="diamond">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0852656-F908-A445-868B-9AB9FF73AA63}">
      <dsp:nvSpPr>
        <dsp:cNvPr id="0" name=""/>
        <dsp:cNvSpPr/>
      </dsp:nvSpPr>
      <dsp:spPr>
        <a:xfrm>
          <a:off x="2736809" y="383110"/>
          <a:ext cx="1572770" cy="157277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baseline="0" dirty="0" smtClean="0"/>
            <a:t>Node </a:t>
          </a:r>
          <a:br>
            <a:rPr lang="en-US" sz="2200" kern="1200" baseline="0" dirty="0" smtClean="0"/>
          </a:br>
          <a:r>
            <a:rPr lang="en-US" sz="2200" kern="1200" baseline="0" dirty="0" smtClean="0"/>
            <a:t>--debug</a:t>
          </a:r>
          <a:endParaRPr lang="en-US" sz="2200" kern="1200" dirty="0"/>
        </a:p>
      </dsp:txBody>
      <dsp:txXfrm>
        <a:off x="2813585" y="459886"/>
        <a:ext cx="1419218" cy="1419218"/>
      </dsp:txXfrm>
    </dsp:sp>
    <dsp:sp modelId="{D879F6AE-5ABD-124B-889C-F5BFC247E5AF}">
      <dsp:nvSpPr>
        <dsp:cNvPr id="0" name=""/>
        <dsp:cNvSpPr/>
      </dsp:nvSpPr>
      <dsp:spPr>
        <a:xfrm>
          <a:off x="4430562" y="383110"/>
          <a:ext cx="1572770" cy="1572770"/>
        </a:xfrm>
        <a:prstGeom prst="roundRect">
          <a:avLst/>
        </a:prstGeom>
        <a:gradFill rotWithShape="0">
          <a:gsLst>
            <a:gs pos="0">
              <a:schemeClr val="accent4">
                <a:hueOff val="6807678"/>
                <a:satOff val="-7995"/>
                <a:lumOff val="3072"/>
                <a:alphaOff val="0"/>
                <a:shade val="51000"/>
                <a:satMod val="130000"/>
              </a:schemeClr>
            </a:gs>
            <a:gs pos="80000">
              <a:schemeClr val="accent4">
                <a:hueOff val="6807678"/>
                <a:satOff val="-7995"/>
                <a:lumOff val="3072"/>
                <a:alphaOff val="0"/>
                <a:shade val="93000"/>
                <a:satMod val="130000"/>
              </a:schemeClr>
            </a:gs>
            <a:gs pos="100000">
              <a:schemeClr val="accent4">
                <a:hueOff val="6807678"/>
                <a:satOff val="-7995"/>
                <a:lumOff val="307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baseline="0" smtClean="0"/>
            <a:t>node-inspector</a:t>
          </a:r>
          <a:endParaRPr lang="en-US" sz="2200" kern="1200"/>
        </a:p>
      </dsp:txBody>
      <dsp:txXfrm>
        <a:off x="4507338" y="459886"/>
        <a:ext cx="1419218" cy="1419218"/>
      </dsp:txXfrm>
    </dsp:sp>
    <dsp:sp modelId="{D5873077-1DDF-0A4D-8863-0F907EC239B1}">
      <dsp:nvSpPr>
        <dsp:cNvPr id="0" name=""/>
        <dsp:cNvSpPr/>
      </dsp:nvSpPr>
      <dsp:spPr>
        <a:xfrm>
          <a:off x="2736809" y="2076863"/>
          <a:ext cx="1572770" cy="1572770"/>
        </a:xfrm>
        <a:prstGeom prst="roundRect">
          <a:avLst/>
        </a:prstGeom>
        <a:gradFill rotWithShape="0">
          <a:gsLst>
            <a:gs pos="0">
              <a:schemeClr val="accent4">
                <a:hueOff val="13615356"/>
                <a:satOff val="-15991"/>
                <a:lumOff val="6144"/>
                <a:alphaOff val="0"/>
                <a:shade val="51000"/>
                <a:satMod val="130000"/>
              </a:schemeClr>
            </a:gs>
            <a:gs pos="80000">
              <a:schemeClr val="accent4">
                <a:hueOff val="13615356"/>
                <a:satOff val="-15991"/>
                <a:lumOff val="6144"/>
                <a:alphaOff val="0"/>
                <a:shade val="93000"/>
                <a:satMod val="130000"/>
              </a:schemeClr>
            </a:gs>
            <a:gs pos="100000">
              <a:schemeClr val="accent4">
                <a:hueOff val="13615356"/>
                <a:satOff val="-15991"/>
                <a:lumOff val="614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baseline="0" smtClean="0"/>
            <a:t>Nodemon</a:t>
          </a:r>
          <a:endParaRPr lang="en-US" sz="2200" kern="1200"/>
        </a:p>
      </dsp:txBody>
      <dsp:txXfrm>
        <a:off x="2813585" y="2153639"/>
        <a:ext cx="1419218" cy="1419218"/>
      </dsp:txXfrm>
    </dsp:sp>
    <dsp:sp modelId="{CE0C4AE2-8E85-1446-95B2-2DD4F4A61743}">
      <dsp:nvSpPr>
        <dsp:cNvPr id="0" name=""/>
        <dsp:cNvSpPr/>
      </dsp:nvSpPr>
      <dsp:spPr>
        <a:xfrm>
          <a:off x="4430562" y="2076863"/>
          <a:ext cx="1572770" cy="1572770"/>
        </a:xfrm>
        <a:prstGeom prst="roundRect">
          <a:avLst/>
        </a:prstGeom>
        <a:gradFill rotWithShape="0">
          <a:gsLst>
            <a:gs pos="0">
              <a:schemeClr val="accent4">
                <a:hueOff val="20423033"/>
                <a:satOff val="-23986"/>
                <a:lumOff val="9216"/>
                <a:alphaOff val="0"/>
                <a:shade val="51000"/>
                <a:satMod val="130000"/>
              </a:schemeClr>
            </a:gs>
            <a:gs pos="80000">
              <a:schemeClr val="accent4">
                <a:hueOff val="20423033"/>
                <a:satOff val="-23986"/>
                <a:lumOff val="9216"/>
                <a:alphaOff val="0"/>
                <a:shade val="93000"/>
                <a:satMod val="130000"/>
              </a:schemeClr>
            </a:gs>
            <a:gs pos="100000">
              <a:schemeClr val="accent4">
                <a:hueOff val="20423033"/>
                <a:satOff val="-23986"/>
                <a:lumOff val="921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baseline="0" smtClean="0"/>
            <a:t>spy.js</a:t>
          </a:r>
          <a:endParaRPr lang="en-US" sz="2200" kern="1200"/>
        </a:p>
      </dsp:txBody>
      <dsp:txXfrm>
        <a:off x="4507338" y="2153639"/>
        <a:ext cx="1419218" cy="141921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Phone 7</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5/27/15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Phone 7</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5/27/15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5/27/15 6:19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920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31" name="Rectangle 30"/>
          <p:cNvSpPr/>
          <p:nvPr userDrawn="1"/>
        </p:nvSpPr>
        <p:spPr bwMode="auto">
          <a:xfrm>
            <a:off x="508001" y="2362199"/>
            <a:ext cx="11173884" cy="2221992"/>
          </a:xfrm>
          <a:prstGeom prst="rect">
            <a:avLst/>
          </a:prstGeom>
          <a:solidFill>
            <a:schemeClr val="tx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604" tIns="34302" rIns="68604" bIns="34302" numCol="1" rtlCol="0" anchor="ctr" anchorCtr="0" compatLnSpc="1">
            <a:prstTxWarp prst="textNoShape">
              <a:avLst/>
            </a:prstTxWarp>
          </a:bodyPr>
          <a:lstStyle/>
          <a:p>
            <a:pPr lvl="0" algn="ctr" defTabSz="685848"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32" name="Subtitle 2"/>
          <p:cNvSpPr>
            <a:spLocks noGrp="1"/>
          </p:cNvSpPr>
          <p:nvPr>
            <p:ph type="subTitle" idx="1"/>
          </p:nvPr>
        </p:nvSpPr>
        <p:spPr>
          <a:xfrm>
            <a:off x="508000" y="5590402"/>
            <a:ext cx="9753600" cy="276999"/>
          </a:xfrm>
        </p:spPr>
        <p:txBody>
          <a:bodyPr vert="horz" wrap="square" lIns="0" tIns="0" rIns="0" bIns="0" rtlCol="0" anchor="ctr" anchorCtr="0">
            <a:spAutoFit/>
          </a:bodyPr>
          <a:lstStyle>
            <a:lvl1pPr marL="0" indent="0">
              <a:spcBef>
                <a:spcPts val="0"/>
              </a:spcBef>
              <a:buFontTx/>
              <a:buNone/>
              <a:defRPr lang="en-US" sz="2000" b="1" kern="1200" spc="0" baseline="0" dirty="0">
                <a:solidFill>
                  <a:schemeClr val="tx2"/>
                </a:solidFill>
                <a:latin typeface="Segoe Light" pitchFamily="34" charset="0"/>
                <a:ea typeface="+mn-ea"/>
                <a:cs typeface="+mn-cs"/>
              </a:defRPr>
            </a:lvl1pPr>
          </a:lstStyle>
          <a:p>
            <a:pPr marL="0" lvl="0" indent="0" algn="l" defTabSz="685961" rtl="0" eaLnBrk="1" latinLnBrk="0" hangingPunct="1">
              <a:lnSpc>
                <a:spcPct val="90000"/>
              </a:lnSpc>
              <a:spcBef>
                <a:spcPts val="0"/>
              </a:spcBef>
              <a:buClr>
                <a:schemeClr val="tx2"/>
              </a:buClr>
              <a:buSzPct val="90000"/>
              <a:buFontTx/>
              <a:buNone/>
            </a:pPr>
            <a:r>
              <a:rPr lang="en-US" smtClean="0"/>
              <a:t>Click to edit Master subtitle style</a:t>
            </a:r>
            <a:endParaRPr lang="en-US" dirty="0"/>
          </a:p>
        </p:txBody>
      </p:sp>
      <p:sp>
        <p:nvSpPr>
          <p:cNvPr id="33" name="Text Placeholder 8"/>
          <p:cNvSpPr>
            <a:spLocks noGrp="1"/>
          </p:cNvSpPr>
          <p:nvPr>
            <p:ph type="body" sz="quarter" idx="10" hasCustomPrompt="1"/>
          </p:nvPr>
        </p:nvSpPr>
        <p:spPr>
          <a:xfrm>
            <a:off x="508031" y="5934467"/>
            <a:ext cx="9753600" cy="221599"/>
          </a:xfrm>
        </p:spPr>
        <p:txBody>
          <a:bodyPr anchor="ctr" anchorCtr="0"/>
          <a:lstStyle>
            <a:lvl1pPr marL="0" indent="0">
              <a:spcBef>
                <a:spcPts val="0"/>
              </a:spcBef>
              <a:buFontTx/>
              <a:buNone/>
              <a:defRPr sz="1600" spc="0" baseline="0">
                <a:latin typeface="Segoe Light" pitchFamily="34" charset="0"/>
              </a:defRPr>
            </a:lvl1pPr>
          </a:lstStyle>
          <a:p>
            <a:r>
              <a:rPr lang="en-US" dirty="0" smtClean="0"/>
              <a:t>Click to edit Master subtitle style</a:t>
            </a:r>
            <a:endParaRPr lang="en-US" dirty="0"/>
          </a:p>
        </p:txBody>
      </p:sp>
      <p:sp>
        <p:nvSpPr>
          <p:cNvPr id="34" name="Text Placeholder 8"/>
          <p:cNvSpPr>
            <a:spLocks noGrp="1"/>
          </p:cNvSpPr>
          <p:nvPr>
            <p:ph type="body" sz="quarter" idx="11" hasCustomPrompt="1"/>
          </p:nvPr>
        </p:nvSpPr>
        <p:spPr>
          <a:xfrm>
            <a:off x="508031" y="6204602"/>
            <a:ext cx="9753600" cy="221599"/>
          </a:xfrm>
        </p:spPr>
        <p:txBody>
          <a:bodyPr anchor="ctr" anchorCtr="0"/>
          <a:lstStyle>
            <a:lvl1pPr marL="0" indent="0">
              <a:spcBef>
                <a:spcPts val="0"/>
              </a:spcBef>
              <a:buFontTx/>
              <a:buNone/>
              <a:defRPr sz="1600" spc="0" baseline="0">
                <a:latin typeface="Segoe Light" pitchFamily="34" charset="0"/>
              </a:defRPr>
            </a:lvl1pPr>
          </a:lstStyle>
          <a:p>
            <a:r>
              <a:rPr lang="en-US" dirty="0" smtClean="0"/>
              <a:t>Click to edit Master subtitle style</a:t>
            </a:r>
            <a:endParaRPr lang="en-US" dirty="0"/>
          </a:p>
        </p:txBody>
      </p:sp>
      <p:sp>
        <p:nvSpPr>
          <p:cNvPr id="35" name="Title 1"/>
          <p:cNvSpPr>
            <a:spLocks noGrp="1"/>
          </p:cNvSpPr>
          <p:nvPr>
            <p:ph type="ctrTitle"/>
          </p:nvPr>
        </p:nvSpPr>
        <p:spPr>
          <a:xfrm>
            <a:off x="740984" y="2924047"/>
            <a:ext cx="10728960" cy="1098296"/>
          </a:xfrm>
        </p:spPr>
        <p:txBody>
          <a:bodyPr anchor="ctr" anchorCtr="0">
            <a:noAutofit/>
          </a:bodyPr>
          <a:lstStyle>
            <a:lvl1pPr>
              <a:lnSpc>
                <a:spcPct val="90000"/>
              </a:lnSpc>
              <a:tabLst>
                <a:tab pos="1504361" algn="l"/>
              </a:tabLst>
              <a:defRPr lang="en-US" sz="5400" b="0" kern="1200" cap="none" spc="-150" baseline="0" dirty="0">
                <a:ln w="3175">
                  <a:noFill/>
                </a:ln>
                <a:gradFill>
                  <a:gsLst>
                    <a:gs pos="0">
                      <a:schemeClr val="bg2"/>
                    </a:gs>
                    <a:gs pos="100000">
                      <a:schemeClr val="bg2"/>
                    </a:gs>
                  </a:gsLst>
                  <a:lin ang="5400000" scaled="0"/>
                </a:gradFill>
                <a:effectLst/>
                <a:latin typeface="Segoe Light" pitchFamily="34" charset="0"/>
                <a:ea typeface="+mn-ea"/>
                <a:cs typeface="+mn-cs"/>
              </a:defRPr>
            </a:lvl1pPr>
          </a:lstStyle>
          <a:p>
            <a:pPr lvl="0" algn="l" defTabSz="685961" rtl="0" eaLnBrk="1" latinLnBrk="0" hangingPunct="1">
              <a:lnSpc>
                <a:spcPct val="90000"/>
              </a:lnSpc>
              <a:spcBef>
                <a:spcPct val="0"/>
              </a:spcBef>
              <a:buNone/>
            </a:pPr>
            <a:r>
              <a:rPr lang="en-US" smtClean="0"/>
              <a:t>Click to edit Master title style</a:t>
            </a:r>
            <a:endParaRPr lang="en-US" dirty="0"/>
          </a:p>
        </p:txBody>
      </p:sp>
      <p:grpSp>
        <p:nvGrpSpPr>
          <p:cNvPr id="4" name="Group 3"/>
          <p:cNvGrpSpPr/>
          <p:nvPr userDrawn="1"/>
        </p:nvGrpSpPr>
        <p:grpSpPr>
          <a:xfrm>
            <a:off x="-17629" y="0"/>
            <a:ext cx="12209629" cy="704886"/>
            <a:chOff x="-13222" y="0"/>
            <a:chExt cx="9157222" cy="704886"/>
          </a:xfrm>
        </p:grpSpPr>
        <p:pic>
          <p:nvPicPr>
            <p:cNvPr id="3" name="Picture 2"/>
            <p:cNvPicPr>
              <a:picLocks noChangeAspect="1"/>
            </p:cNvPicPr>
            <p:nvPr userDrawn="1"/>
          </p:nvPicPr>
          <p:blipFill>
            <a:blip r:embed="rId2"/>
            <a:stretch>
              <a:fillRect/>
            </a:stretch>
          </p:blipFill>
          <p:spPr>
            <a:xfrm>
              <a:off x="-13222" y="0"/>
              <a:ext cx="9157222" cy="704886"/>
            </a:xfrm>
            <a:prstGeom prst="rect">
              <a:avLst/>
            </a:prstGeom>
          </p:spPr>
        </p:pic>
        <p:pic>
          <p:nvPicPr>
            <p:cNvPr id="1026" name="Picture 2" descr="Atlanta 20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058" y="66692"/>
              <a:ext cx="1866900" cy="571501"/>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10957819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42" presetClass="path" presetSubtype="0" decel="100000" fill="hold" grpId="2" nodeType="withEffect">
                                  <p:stCondLst>
                                    <p:cond delay="0"/>
                                  </p:stCondLst>
                                  <p:childTnLst>
                                    <p:animMotion origin="layout" path="M 2.5553E-6 -4.07407E-6 L 1.03604 -0.00115 " pathEditMode="relative" rAng="0" ptsTypes="AA">
                                      <p:cBhvr>
                                        <p:cTn id="8" dur="750" spd="-100000" fill="hold"/>
                                        <p:tgtEl>
                                          <p:spTgt spid="31"/>
                                        </p:tgtEl>
                                        <p:attrNameLst>
                                          <p:attrName>ppt_x</p:attrName>
                                          <p:attrName>ppt_y</p:attrName>
                                        </p:attrNameLst>
                                      </p:cBhvr>
                                      <p:rCtr x="51795" y="-69"/>
                                    </p:animMotion>
                                  </p:childTnLst>
                                </p:cTn>
                              </p:par>
                              <p:par>
                                <p:cTn id="9" presetID="1" presetClass="entr" presetSubtype="0" fill="hold" grpId="0" nodeType="withEffect">
                                  <p:stCondLst>
                                    <p:cond delay="300"/>
                                  </p:stCondLst>
                                  <p:childTnLst>
                                    <p:set>
                                      <p:cBhvr>
                                        <p:cTn id="10" dur="1" fill="hold">
                                          <p:stCondLst>
                                            <p:cond delay="0"/>
                                          </p:stCondLst>
                                        </p:cTn>
                                        <p:tgtEl>
                                          <p:spTgt spid="35"/>
                                        </p:tgtEl>
                                        <p:attrNameLst>
                                          <p:attrName>style.visibility</p:attrName>
                                        </p:attrNameLst>
                                      </p:cBhvr>
                                      <p:to>
                                        <p:strVal val="visible"/>
                                      </p:to>
                                    </p:set>
                                  </p:childTnLst>
                                </p:cTn>
                              </p:par>
                              <p:par>
                                <p:cTn id="11" presetID="42" presetClass="path" presetSubtype="0" decel="100000" fill="hold" grpId="1" nodeType="withEffect">
                                  <p:stCondLst>
                                    <p:cond delay="250"/>
                                  </p:stCondLst>
                                  <p:childTnLst>
                                    <p:animMotion origin="layout" path="M 2.20661E-6 -4.07407E-6 L 1.02966 -0.00115 " pathEditMode="relative" rAng="0" ptsTypes="AA">
                                      <p:cBhvr>
                                        <p:cTn id="12" dur="750" spd="-100000" fill="hold"/>
                                        <p:tgtEl>
                                          <p:spTgt spid="35"/>
                                        </p:tgtEl>
                                        <p:attrNameLst>
                                          <p:attrName>ppt_x</p:attrName>
                                          <p:attrName>ppt_y</p:attrName>
                                        </p:attrNameLst>
                                      </p:cBhvr>
                                      <p:rCtr x="51483" y="-69"/>
                                    </p:animMotion>
                                  </p:childTnLst>
                                </p:cTn>
                              </p:par>
                              <p:par>
                                <p:cTn id="13" presetID="1" presetClass="entr" presetSubtype="0" fill="hold" grpId="0" nodeType="withEffect">
                                  <p:stCondLst>
                                    <p:cond delay="500"/>
                                  </p:stCondLst>
                                  <p:childTnLst>
                                    <p:set>
                                      <p:cBhvr>
                                        <p:cTn id="14" dur="1" fill="hold">
                                          <p:stCondLst>
                                            <p:cond delay="0"/>
                                          </p:stCondLst>
                                        </p:cTn>
                                        <p:tgtEl>
                                          <p:spTgt spid="32">
                                            <p:txEl>
                                              <p:pRg st="0" end="0"/>
                                            </p:txEl>
                                          </p:spTgt>
                                        </p:tgtEl>
                                        <p:attrNameLst>
                                          <p:attrName>style.visibility</p:attrName>
                                        </p:attrNameLst>
                                      </p:cBhvr>
                                      <p:to>
                                        <p:strVal val="visible"/>
                                      </p:to>
                                    </p:set>
                                  </p:childTnLst>
                                </p:cTn>
                              </p:par>
                              <p:par>
                                <p:cTn id="15" presetID="42" presetClass="path" presetSubtype="0" decel="100000" fill="hold" grpId="1" nodeType="withEffect">
                                  <p:stCondLst>
                                    <p:cond delay="500"/>
                                  </p:stCondLst>
                                  <p:childTnLst>
                                    <p:animMotion origin="layout" path="M 4.93885E-6 3.7037E-6 L 1.09367 -0.00324 " pathEditMode="relative" rAng="0" ptsTypes="AA">
                                      <p:cBhvr>
                                        <p:cTn id="16" dur="750" spd="-100000" fill="hold"/>
                                        <p:tgtEl>
                                          <p:spTgt spid="32">
                                            <p:txEl>
                                              <p:pRg st="0" end="0"/>
                                            </p:txEl>
                                          </p:spTgt>
                                        </p:tgtEl>
                                        <p:attrNameLst>
                                          <p:attrName>ppt_x</p:attrName>
                                          <p:attrName>ppt_y</p:attrName>
                                        </p:attrNameLst>
                                      </p:cBhvr>
                                      <p:rCtr x="54684" y="-162"/>
                                    </p:animMotion>
                                  </p:childTnLst>
                                </p:cTn>
                              </p:par>
                              <p:par>
                                <p:cTn id="17" presetID="1" presetClass="entr" presetSubtype="0" fill="hold" grpId="0" nodeType="withEffect">
                                  <p:stCondLst>
                                    <p:cond delay="750"/>
                                  </p:stCondLst>
                                  <p:childTnLst>
                                    <p:set>
                                      <p:cBhvr>
                                        <p:cTn id="18" dur="1" fill="hold">
                                          <p:stCondLst>
                                            <p:cond delay="0"/>
                                          </p:stCondLst>
                                        </p:cTn>
                                        <p:tgtEl>
                                          <p:spTgt spid="33">
                                            <p:txEl>
                                              <p:pRg st="0" end="0"/>
                                            </p:txEl>
                                          </p:spTgt>
                                        </p:tgtEl>
                                        <p:attrNameLst>
                                          <p:attrName>style.visibility</p:attrName>
                                        </p:attrNameLst>
                                      </p:cBhvr>
                                      <p:to>
                                        <p:strVal val="visible"/>
                                      </p:to>
                                    </p:set>
                                  </p:childTnLst>
                                </p:cTn>
                              </p:par>
                              <p:par>
                                <p:cTn id="19" presetID="42" presetClass="path" presetSubtype="0" decel="100000" fill="hold" grpId="1" nodeType="withEffect">
                                  <p:stCondLst>
                                    <p:cond delay="750"/>
                                  </p:stCondLst>
                                  <p:childTnLst>
                                    <p:animMotion origin="layout" path="M 1.66797E-6 7.40741E-7 L 1.14754 7.40741E-7 " pathEditMode="relative" rAng="0" ptsTypes="AA">
                                      <p:cBhvr>
                                        <p:cTn id="20" dur="750" spd="-100000" fill="hold"/>
                                        <p:tgtEl>
                                          <p:spTgt spid="33">
                                            <p:txEl>
                                              <p:pRg st="0" end="0"/>
                                            </p:txEl>
                                          </p:spTgt>
                                        </p:tgtEl>
                                        <p:attrNameLst>
                                          <p:attrName>ppt_x</p:attrName>
                                          <p:attrName>ppt_y</p:attrName>
                                        </p:attrNameLst>
                                      </p:cBhvr>
                                      <p:rCtr x="57377" y="0"/>
                                    </p:animMotion>
                                  </p:childTnLst>
                                </p:cTn>
                              </p:par>
                              <p:par>
                                <p:cTn id="21" presetID="1" presetClass="entr" presetSubtype="0" fill="hold" grpId="0" nodeType="withEffect">
                                  <p:stCondLst>
                                    <p:cond delay="1000"/>
                                  </p:stCondLst>
                                  <p:childTnLst>
                                    <p:set>
                                      <p:cBhvr>
                                        <p:cTn id="22" dur="1" fill="hold">
                                          <p:stCondLst>
                                            <p:cond delay="0"/>
                                          </p:stCondLst>
                                        </p:cTn>
                                        <p:tgtEl>
                                          <p:spTgt spid="34">
                                            <p:txEl>
                                              <p:pRg st="0" end="0"/>
                                            </p:txEl>
                                          </p:spTgt>
                                        </p:tgtEl>
                                        <p:attrNameLst>
                                          <p:attrName>style.visibility</p:attrName>
                                        </p:attrNameLst>
                                      </p:cBhvr>
                                      <p:to>
                                        <p:strVal val="visible"/>
                                      </p:to>
                                    </p:set>
                                  </p:childTnLst>
                                </p:cTn>
                              </p:par>
                              <p:par>
                                <p:cTn id="23" presetID="42" presetClass="path" presetSubtype="0" decel="100000" fill="hold" grpId="1" nodeType="withEffect">
                                  <p:stCondLst>
                                    <p:cond delay="1000"/>
                                  </p:stCondLst>
                                  <p:childTnLst>
                                    <p:animMotion origin="layout" path="M 1.66797E-6 7.40741E-7 L 1.14754 7.40741E-7 " pathEditMode="relative" rAng="0" ptsTypes="AA">
                                      <p:cBhvr>
                                        <p:cTn id="24" dur="750" spd="-100000" fill="hold"/>
                                        <p:tgtEl>
                                          <p:spTgt spid="34">
                                            <p:txEl>
                                              <p:pRg st="0" end="0"/>
                                            </p:txEl>
                                          </p:spTgt>
                                        </p:tgtEl>
                                        <p:attrNameLst>
                                          <p:attrName>ppt_x</p:attrName>
                                          <p:attrName>ppt_y</p:attrName>
                                        </p:attrNameLst>
                                      </p:cBhvr>
                                      <p:rCtr x="573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2" grpId="0" build="p">
        <p:tmplLst>
          <p:tmpl lvl="1">
            <p:tnLst>
              <p:par>
                <p:cTn presetID="1" presetClass="entr" presetSubtype="0" fill="hold" nodeType="withEffect">
                  <p:stCondLst>
                    <p:cond delay="500"/>
                  </p:stCondLst>
                  <p:childTnLst>
                    <p:set>
                      <p:cBhvr>
                        <p:cTn dur="1" fill="hold">
                          <p:stCondLst>
                            <p:cond delay="0"/>
                          </p:stCondLst>
                        </p:cTn>
                        <p:tgtEl>
                          <p:spTgt spid="32"/>
                        </p:tgtEl>
                        <p:attrNameLst>
                          <p:attrName>style.visibility</p:attrName>
                        </p:attrNameLst>
                      </p:cBhvr>
                      <p:to>
                        <p:strVal val="visible"/>
                      </p:to>
                    </p:set>
                  </p:childTnLst>
                </p:cTn>
              </p:par>
            </p:tnLst>
          </p:tmpl>
        </p:tmplLst>
      </p:bldP>
      <p:bldP spid="32" grpId="1" build="p">
        <p:tmplLst>
          <p:tmpl lvl="1">
            <p:tnLst>
              <p:par>
                <p:cTn presetID="42" presetClass="path" presetSubtype="0" decel="100000" fill="hold" nodeType="withEffect">
                  <p:stCondLst>
                    <p:cond delay="500"/>
                  </p:stCondLst>
                  <p:childTnLst>
                    <p:animMotion origin="layout" path="M 4.93885E-6 3.7037E-6 L 1.09367 -0.00324 " pathEditMode="relative" rAng="0" ptsTypes="AA">
                      <p:cBhvr>
                        <p:cTn dur="750" spd="-100000" fill="hold"/>
                        <p:tgtEl>
                          <p:spTgt spid="32"/>
                        </p:tgtEl>
                        <p:attrNameLst>
                          <p:attrName>ppt_x</p:attrName>
                          <p:attrName>ppt_y</p:attrName>
                        </p:attrNameLst>
                      </p:cBhvr>
                      <p:rCtr x="54684" y="-162"/>
                    </p:animMotion>
                  </p:childTnLst>
                </p:cTn>
              </p:par>
            </p:tnLst>
          </p:tmpl>
        </p:tmplLst>
      </p:bldP>
      <p:bldP spid="33" grpId="0" build="p">
        <p:tmplLst>
          <p:tmpl lvl="1">
            <p:tnLst>
              <p:par>
                <p:cTn presetID="1" presetClass="entr" presetSubtype="0" fill="hold" nodeType="withEffect">
                  <p:stCondLst>
                    <p:cond delay="750"/>
                  </p:stCondLst>
                  <p:childTnLst>
                    <p:set>
                      <p:cBhvr>
                        <p:cTn dur="1" fill="hold">
                          <p:stCondLst>
                            <p:cond delay="0"/>
                          </p:stCondLst>
                        </p:cTn>
                        <p:tgtEl>
                          <p:spTgt spid="33"/>
                        </p:tgtEl>
                        <p:attrNameLst>
                          <p:attrName>style.visibility</p:attrName>
                        </p:attrNameLst>
                      </p:cBhvr>
                      <p:to>
                        <p:strVal val="visible"/>
                      </p:to>
                    </p:set>
                  </p:childTnLst>
                </p:cTn>
              </p:par>
            </p:tnLst>
          </p:tmpl>
        </p:tmplLst>
      </p:bldP>
      <p:bldP spid="33" grpId="1" build="p">
        <p:tmplLst>
          <p:tmpl lvl="1">
            <p:tnLst>
              <p:par>
                <p:cTn presetID="42" presetClass="path" presetSubtype="0" decel="100000" fill="hold" nodeType="withEffect">
                  <p:stCondLst>
                    <p:cond delay="750"/>
                  </p:stCondLst>
                  <p:childTnLst>
                    <p:animMotion origin="layout" path="M 1.66797E-6 7.40741E-7 L 1.14754 7.40741E-7 " pathEditMode="relative" rAng="0" ptsTypes="AA">
                      <p:cBhvr>
                        <p:cTn dur="750" spd="-100000" fill="hold"/>
                        <p:tgtEl>
                          <p:spTgt spid="33"/>
                        </p:tgtEl>
                        <p:attrNameLst>
                          <p:attrName>ppt_x</p:attrName>
                          <p:attrName>ppt_y</p:attrName>
                        </p:attrNameLst>
                      </p:cBhvr>
                      <p:rCtr x="57377" y="0"/>
                    </p:animMotion>
                  </p:childTnLst>
                </p:cTn>
              </p:par>
            </p:tnLst>
          </p:tmpl>
        </p:tmplLst>
      </p:bldP>
      <p:bldP spid="34" grpId="0" build="p">
        <p:tmplLst>
          <p:tmpl lvl="1">
            <p:tnLst>
              <p:par>
                <p:cTn presetID="1"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childTnLst>
                </p:cTn>
              </p:par>
            </p:tnLst>
          </p:tmpl>
        </p:tmplLst>
      </p:bldP>
      <p:bldP spid="34" grpId="1" build="p">
        <p:tmplLst>
          <p:tmpl lvl="1">
            <p:tnLst>
              <p:par>
                <p:cTn presetID="42" presetClass="path" presetSubtype="0" decel="100000" fill="hold" nodeType="withEffect">
                  <p:stCondLst>
                    <p:cond delay="1000"/>
                  </p:stCondLst>
                  <p:childTnLst>
                    <p:animMotion origin="layout" path="M 1.66797E-6 7.40741E-7 L 1.14754 7.40741E-7 " pathEditMode="relative" rAng="0" ptsTypes="AA">
                      <p:cBhvr>
                        <p:cTn dur="750" spd="-100000" fill="hold"/>
                        <p:tgtEl>
                          <p:spTgt spid="34"/>
                        </p:tgtEl>
                        <p:attrNameLst>
                          <p:attrName>ppt_x</p:attrName>
                          <p:attrName>ppt_y</p:attrName>
                        </p:attrNameLst>
                      </p:cBhvr>
                      <p:rCtr x="57377" y="0"/>
                    </p:animMotion>
                  </p:childTnLst>
                </p:cTn>
              </p:par>
            </p:tnLst>
          </p:tmpl>
        </p:tmplLst>
      </p:bldP>
      <p:bldP spid="35" grpId="0"/>
      <p:bldP spid="35" grpId="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gradFill flip="none" rotWithShape="1">
                  <a:gsLst>
                    <a:gs pos="833">
                      <a:srgbClr val="FFFFFF"/>
                    </a:gs>
                    <a:gs pos="100000">
                      <a:srgbClr val="FFFFFF"/>
                    </a:gs>
                  </a:gsLst>
                  <a:lin ang="5400000" scaled="0"/>
                  <a:tileRect/>
                </a:gradFill>
              </a:defRPr>
            </a:lvl1pPr>
          </a:lstStyle>
          <a:p>
            <a:r>
              <a:rPr lang="en-US" dirty="0" smtClean="0"/>
              <a:t>Master title style</a:t>
            </a:r>
            <a:endParaRPr lang="en-US" dirty="0"/>
          </a:p>
        </p:txBody>
      </p:sp>
      <p:sp>
        <p:nvSpPr>
          <p:cNvPr id="6" name="Text Placeholder 5"/>
          <p:cNvSpPr>
            <a:spLocks noGrp="1"/>
          </p:cNvSpPr>
          <p:nvPr>
            <p:ph type="body" sz="quarter" idx="10"/>
          </p:nvPr>
        </p:nvSpPr>
        <p:spPr bwMode="white">
          <a:xfrm>
            <a:off x="519248" y="2590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6491013"/>
      </p:ext>
    </p:extLst>
  </p:cSld>
  <p:clrMapOvr>
    <a:masterClrMapping/>
  </p:clrMapOvr>
  <p:transition spd="slow">
    <p:push/>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Title and Content With Emphasi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08000" y="1157104"/>
            <a:ext cx="11151917" cy="747897"/>
          </a:xfrm>
        </p:spPr>
        <p:txBody>
          <a:bodyPr/>
          <a:lstStyle>
            <a:lvl1pPr>
              <a:defRPr>
                <a:gradFill>
                  <a:gsLst>
                    <a:gs pos="0">
                      <a:srgbClr val="FFFFFF"/>
                    </a:gs>
                    <a:gs pos="100000">
                      <a:srgbClr val="FFFFFF"/>
                    </a:gs>
                  </a:gsLst>
                  <a:lin ang="5400000" scaled="0"/>
                </a:gradFill>
              </a:defRPr>
            </a:lvl1pPr>
          </a:lstStyle>
          <a:p>
            <a:r>
              <a:rPr lang="en-US" dirty="0" smtClean="0"/>
              <a:t>Master title style</a:t>
            </a:r>
            <a:endParaRPr lang="en-US" dirty="0"/>
          </a:p>
        </p:txBody>
      </p:sp>
      <p:sp>
        <p:nvSpPr>
          <p:cNvPr id="6" name="Text Placeholder 5"/>
          <p:cNvSpPr>
            <a:spLocks noGrp="1"/>
          </p:cNvSpPr>
          <p:nvPr>
            <p:ph type="body" sz="quarter" idx="10"/>
          </p:nvPr>
        </p:nvSpPr>
        <p:spPr bwMode="white">
          <a:xfrm>
            <a:off x="508000" y="2587752"/>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944251138"/>
      </p:ext>
    </p:extLst>
  </p:cSld>
  <p:clrMapOvr>
    <a:masterClrMapping/>
  </p:clrMapOvr>
  <p:transition spd="slow">
    <p:push/>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1964640"/>
          </a:xfrm>
        </p:spPr>
        <p:txBody>
          <a:bodyPr>
            <a:spAutoFit/>
          </a:bodyPr>
          <a:lstStyle>
            <a:lvl1pPr>
              <a:buClr>
                <a:schemeClr val="tx2"/>
              </a:buClr>
              <a:defRPr sz="294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8421001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4116051"/>
            <a:ext cx="10363200" cy="290849"/>
          </a:xfrm>
        </p:spPr>
        <p:txBody>
          <a:bodyPr anchor="b"/>
          <a:lstStyle>
            <a:lvl1pPr marL="0" indent="0">
              <a:buNone/>
              <a:defRPr sz="2100" i="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chemeClr val="tx1"/>
                </a:solidFill>
              </a:defRPr>
            </a:lvl1pPr>
          </a:lstStyle>
          <a:p>
            <a:r>
              <a:rPr lang="en-US" smtClean="0"/>
              <a:t>Click to edit Master title style</a:t>
            </a:r>
            <a:endParaRPr lang="en-US" dirty="0"/>
          </a:p>
        </p:txBody>
      </p:sp>
      <p:sp>
        <p:nvSpPr>
          <p:cNvPr id="7" name="TextBox 6"/>
          <p:cNvSpPr txBox="1"/>
          <p:nvPr userDrawn="1"/>
        </p:nvSpPr>
        <p:spPr bwMode="auto">
          <a:xfrm>
            <a:off x="8636000" y="6488668"/>
            <a:ext cx="3556000" cy="369332"/>
          </a:xfrm>
          <a:prstGeom prst="rect">
            <a:avLst/>
          </a:prstGeom>
          <a:noFill/>
          <a:ln w="9525">
            <a:noFill/>
            <a:miter lim="800000"/>
            <a:headEnd/>
            <a:tailEnd/>
          </a:ln>
        </p:spPr>
        <p:txBody>
          <a:bodyPr wrap="square" rtlCol="0">
            <a:spAutoFit/>
          </a:bodyPr>
          <a:lstStyle/>
          <a:p>
            <a:pPr algn="r"/>
            <a:r>
              <a:rPr lang="en-US" sz="900" b="0" u="none" dirty="0" smtClean="0">
                <a:solidFill>
                  <a:srgbClr val="000000"/>
                </a:solidFill>
                <a:latin typeface="Calibri"/>
                <a:cs typeface="Mangal" pitchFamily="18" charset="0"/>
              </a:rPr>
              <a:t>© </a:t>
            </a:r>
            <a:r>
              <a:rPr lang="en-US" sz="900" b="0" u="none" dirty="0" err="1" smtClean="0">
                <a:solidFill>
                  <a:srgbClr val="000000"/>
                </a:solidFill>
                <a:latin typeface="Calibri"/>
                <a:cs typeface="Mangal" pitchFamily="18" charset="0"/>
              </a:rPr>
              <a:t>DEVintersection</a:t>
            </a:r>
            <a:r>
              <a:rPr lang="en-US" sz="900" b="0" u="none" dirty="0" smtClean="0">
                <a:solidFill>
                  <a:srgbClr val="000000"/>
                </a:solidFill>
                <a:latin typeface="Calibri"/>
                <a:cs typeface="Mangal" pitchFamily="18" charset="0"/>
              </a:rPr>
              <a:t>. All rights reserved.</a:t>
            </a:r>
          </a:p>
          <a:p>
            <a:pPr algn="r"/>
            <a:r>
              <a:rPr lang="en-US" sz="900" b="0" u="none" dirty="0" smtClean="0">
                <a:solidFill>
                  <a:srgbClr val="000000"/>
                </a:solidFill>
                <a:latin typeface="Calibri"/>
                <a:cs typeface="Mangal" pitchFamily="18" charset="0"/>
              </a:rPr>
              <a:t>http://</a:t>
            </a:r>
            <a:r>
              <a:rPr lang="en-US" sz="900" b="0" u="none" dirty="0" err="1" smtClean="0">
                <a:solidFill>
                  <a:srgbClr val="000000"/>
                </a:solidFill>
                <a:latin typeface="Calibri"/>
                <a:cs typeface="Mangal" pitchFamily="18" charset="0"/>
              </a:rPr>
              <a:t>www.DEVintersection.com</a:t>
            </a:r>
            <a:r>
              <a:rPr lang="en-US" sz="900" b="0" u="none" dirty="0" smtClean="0">
                <a:solidFill>
                  <a:srgbClr val="000000"/>
                </a:solidFill>
                <a:latin typeface="Calibri"/>
                <a:cs typeface="Mangal" pitchFamily="18" charset="0"/>
              </a:rPr>
              <a:t> </a:t>
            </a:r>
            <a:endParaRPr lang="en-US" sz="900" b="0" u="none" dirty="0">
              <a:solidFill>
                <a:srgbClr val="000000"/>
              </a:solidFill>
              <a:latin typeface="Calibri"/>
              <a:cs typeface="Mangal" pitchFamily="18" charset="0"/>
            </a:endParaRPr>
          </a:p>
        </p:txBody>
      </p:sp>
      <p:pic>
        <p:nvPicPr>
          <p:cNvPr id="6" name="Picture 5" descr="DEV F2014_SpringType.eps"/>
          <p:cNvPicPr>
            <a:picLocks noChangeAspect="1"/>
          </p:cNvPicPr>
          <p:nvPr userDrawn="1"/>
        </p:nvPicPr>
        <p:blipFill>
          <a:blip r:embed="rId2"/>
          <a:stretch>
            <a:fillRect/>
          </a:stretch>
        </p:blipFill>
        <p:spPr>
          <a:xfrm>
            <a:off x="609600" y="6248401"/>
            <a:ext cx="2032000" cy="515155"/>
          </a:xfrm>
          <a:prstGeom prst="rect">
            <a:avLst/>
          </a:prstGeom>
        </p:spPr>
      </p:pic>
    </p:spTree>
    <p:extLst>
      <p:ext uri="{BB962C8B-B14F-4D97-AF65-F5344CB8AC3E}">
        <p14:creationId xmlns:p14="http://schemas.microsoft.com/office/powerpoint/2010/main" val="174969858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smtClean="0"/>
              <a:t>Click to edit Master title style</a:t>
            </a:r>
            <a:endParaRPr lang="en-US" dirty="0"/>
          </a:p>
        </p:txBody>
      </p:sp>
      <p:sp>
        <p:nvSpPr>
          <p:cNvPr id="5" name="TextBox 4"/>
          <p:cNvSpPr txBox="1"/>
          <p:nvPr userDrawn="1"/>
        </p:nvSpPr>
        <p:spPr bwMode="auto">
          <a:xfrm>
            <a:off x="8636000" y="6488668"/>
            <a:ext cx="3556000" cy="369332"/>
          </a:xfrm>
          <a:prstGeom prst="rect">
            <a:avLst/>
          </a:prstGeom>
          <a:noFill/>
          <a:ln w="9525">
            <a:noFill/>
            <a:miter lim="800000"/>
            <a:headEnd/>
            <a:tailEnd/>
          </a:ln>
        </p:spPr>
        <p:txBody>
          <a:bodyPr wrap="square" rtlCol="0">
            <a:spAutoFit/>
          </a:bodyPr>
          <a:lstStyle/>
          <a:p>
            <a:pPr algn="r"/>
            <a:r>
              <a:rPr lang="en-US" sz="900" b="0" u="none" dirty="0" smtClean="0">
                <a:solidFill>
                  <a:srgbClr val="000000"/>
                </a:solidFill>
                <a:latin typeface="Calibri"/>
                <a:cs typeface="Mangal" pitchFamily="18" charset="0"/>
              </a:rPr>
              <a:t>© </a:t>
            </a:r>
            <a:r>
              <a:rPr lang="en-US" sz="900" b="0" u="none" dirty="0" err="1" smtClean="0">
                <a:solidFill>
                  <a:srgbClr val="000000"/>
                </a:solidFill>
                <a:latin typeface="Calibri"/>
                <a:cs typeface="Mangal" pitchFamily="18" charset="0"/>
              </a:rPr>
              <a:t>DEVintersection</a:t>
            </a:r>
            <a:r>
              <a:rPr lang="en-US" sz="900" b="0" u="none" dirty="0" smtClean="0">
                <a:solidFill>
                  <a:srgbClr val="000000"/>
                </a:solidFill>
                <a:latin typeface="Calibri"/>
                <a:cs typeface="Mangal" pitchFamily="18" charset="0"/>
              </a:rPr>
              <a:t>. All rights reserved.</a:t>
            </a:r>
          </a:p>
          <a:p>
            <a:pPr algn="r"/>
            <a:r>
              <a:rPr lang="en-US" sz="900" b="0" u="none" dirty="0" smtClean="0">
                <a:solidFill>
                  <a:srgbClr val="000000"/>
                </a:solidFill>
                <a:latin typeface="Calibri"/>
                <a:cs typeface="Mangal" pitchFamily="18" charset="0"/>
              </a:rPr>
              <a:t>http://</a:t>
            </a:r>
            <a:r>
              <a:rPr lang="en-US" sz="900" b="0" u="none" dirty="0" err="1" smtClean="0">
                <a:solidFill>
                  <a:srgbClr val="000000"/>
                </a:solidFill>
                <a:latin typeface="Calibri"/>
                <a:cs typeface="Mangal" pitchFamily="18" charset="0"/>
              </a:rPr>
              <a:t>www.DEVintersection.com</a:t>
            </a:r>
            <a:r>
              <a:rPr lang="en-US" sz="900" b="0" u="none" dirty="0" smtClean="0">
                <a:solidFill>
                  <a:srgbClr val="000000"/>
                </a:solidFill>
                <a:latin typeface="Calibri"/>
                <a:cs typeface="Mangal" pitchFamily="18" charset="0"/>
              </a:rPr>
              <a:t> </a:t>
            </a:r>
            <a:endParaRPr lang="en-US" sz="900" b="0" u="none" dirty="0">
              <a:solidFill>
                <a:srgbClr val="000000"/>
              </a:solidFill>
              <a:latin typeface="Calibri"/>
              <a:cs typeface="Mangal" pitchFamily="18" charset="0"/>
            </a:endParaRPr>
          </a:p>
        </p:txBody>
      </p:sp>
      <p:pic>
        <p:nvPicPr>
          <p:cNvPr id="6" name="Picture 5" descr="DEV F2014_SpringType.eps"/>
          <p:cNvPicPr>
            <a:picLocks noChangeAspect="1"/>
          </p:cNvPicPr>
          <p:nvPr userDrawn="1"/>
        </p:nvPicPr>
        <p:blipFill>
          <a:blip r:embed="rId2"/>
          <a:stretch>
            <a:fillRect/>
          </a:stretch>
        </p:blipFill>
        <p:spPr>
          <a:xfrm>
            <a:off x="609600" y="6248401"/>
            <a:ext cx="2032000" cy="515155"/>
          </a:xfrm>
          <a:prstGeom prst="rect">
            <a:avLst/>
          </a:prstGeom>
        </p:spPr>
      </p:pic>
    </p:spTree>
    <p:extLst>
      <p:ext uri="{BB962C8B-B14F-4D97-AF65-F5344CB8AC3E}">
        <p14:creationId xmlns:p14="http://schemas.microsoft.com/office/powerpoint/2010/main" val="197596037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1157104"/>
            <a:ext cx="11151917" cy="401648"/>
          </a:xfrm>
          <a:noFill/>
        </p:spPr>
        <p:txBody>
          <a:bodyPr rtlCol="0"/>
          <a:lstStyle>
            <a:lvl1pPr marL="0" indent="0" algn="ctr" defTabSz="-13873163" rtl="0" eaLnBrk="1" fontAlgn="base" hangingPunct="1">
              <a:spcBef>
                <a:spcPct val="0"/>
              </a:spcBef>
              <a:spcAft>
                <a:spcPct val="0"/>
              </a:spcAft>
              <a:defRPr lang="en-US" sz="2900" b="1" dirty="0">
                <a:solidFill>
                  <a:schemeClr val="tx2"/>
                </a:solidFill>
                <a:latin typeface="Calibri"/>
                <a:ea typeface="+mj-ea"/>
                <a:cs typeface="Segoe U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371600"/>
            <a:ext cx="10972800" cy="1374222"/>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userDrawn="1"/>
        </p:nvSpPr>
        <p:spPr bwMode="auto">
          <a:xfrm>
            <a:off x="8636000" y="6488668"/>
            <a:ext cx="3556000" cy="369332"/>
          </a:xfrm>
          <a:prstGeom prst="rect">
            <a:avLst/>
          </a:prstGeom>
          <a:noFill/>
          <a:ln w="9525">
            <a:noFill/>
            <a:miter lim="800000"/>
            <a:headEnd/>
            <a:tailEnd/>
          </a:ln>
        </p:spPr>
        <p:txBody>
          <a:bodyPr wrap="square" rtlCol="0">
            <a:spAutoFit/>
          </a:bodyPr>
          <a:lstStyle/>
          <a:p>
            <a:pPr algn="r"/>
            <a:r>
              <a:rPr lang="en-US" sz="900" b="0" u="none" dirty="0" smtClean="0">
                <a:solidFill>
                  <a:srgbClr val="000000"/>
                </a:solidFill>
                <a:latin typeface="Calibri"/>
                <a:cs typeface="Mangal" pitchFamily="18" charset="0"/>
              </a:rPr>
              <a:t>© </a:t>
            </a:r>
            <a:r>
              <a:rPr lang="en-US" sz="900" b="0" u="none" dirty="0" err="1" smtClean="0">
                <a:solidFill>
                  <a:srgbClr val="000000"/>
                </a:solidFill>
                <a:latin typeface="Calibri"/>
                <a:cs typeface="Mangal" pitchFamily="18" charset="0"/>
              </a:rPr>
              <a:t>DEVintersection</a:t>
            </a:r>
            <a:r>
              <a:rPr lang="en-US" sz="900" b="0" u="none" dirty="0" smtClean="0">
                <a:solidFill>
                  <a:srgbClr val="000000"/>
                </a:solidFill>
                <a:latin typeface="Calibri"/>
                <a:cs typeface="Mangal" pitchFamily="18" charset="0"/>
              </a:rPr>
              <a:t>. All rights reserved.</a:t>
            </a:r>
          </a:p>
          <a:p>
            <a:pPr algn="r"/>
            <a:r>
              <a:rPr lang="en-US" sz="900" b="0" u="none" dirty="0" smtClean="0">
                <a:solidFill>
                  <a:srgbClr val="000000"/>
                </a:solidFill>
                <a:latin typeface="Calibri"/>
                <a:cs typeface="Mangal" pitchFamily="18" charset="0"/>
              </a:rPr>
              <a:t>http://</a:t>
            </a:r>
            <a:r>
              <a:rPr lang="en-US" sz="900" b="0" u="none" dirty="0" err="1" smtClean="0">
                <a:solidFill>
                  <a:srgbClr val="000000"/>
                </a:solidFill>
                <a:latin typeface="Calibri"/>
                <a:cs typeface="Mangal" pitchFamily="18" charset="0"/>
              </a:rPr>
              <a:t>www.DEVintersection.com</a:t>
            </a:r>
            <a:r>
              <a:rPr lang="en-US" sz="900" b="0" u="none" dirty="0" smtClean="0">
                <a:solidFill>
                  <a:srgbClr val="000000"/>
                </a:solidFill>
                <a:latin typeface="Calibri"/>
                <a:cs typeface="Mangal" pitchFamily="18" charset="0"/>
              </a:rPr>
              <a:t> </a:t>
            </a:r>
            <a:endParaRPr lang="en-US" sz="900" b="0" u="none" dirty="0">
              <a:solidFill>
                <a:srgbClr val="000000"/>
              </a:solidFill>
              <a:latin typeface="Calibri"/>
              <a:cs typeface="Mangal" pitchFamily="18" charset="0"/>
            </a:endParaRPr>
          </a:p>
        </p:txBody>
      </p:sp>
      <p:pic>
        <p:nvPicPr>
          <p:cNvPr id="6" name="Picture 5" descr="DEV F2014_SpringType.eps"/>
          <p:cNvPicPr>
            <a:picLocks noChangeAspect="1"/>
          </p:cNvPicPr>
          <p:nvPr userDrawn="1"/>
        </p:nvPicPr>
        <p:blipFill>
          <a:blip r:embed="rId2"/>
          <a:stretch>
            <a:fillRect/>
          </a:stretch>
        </p:blipFill>
        <p:spPr>
          <a:xfrm>
            <a:off x="609600" y="6248401"/>
            <a:ext cx="2032000" cy="515155"/>
          </a:xfrm>
          <a:prstGeom prst="rect">
            <a:avLst/>
          </a:prstGeom>
        </p:spPr>
      </p:pic>
    </p:spTree>
    <p:extLst>
      <p:ext uri="{BB962C8B-B14F-4D97-AF65-F5344CB8AC3E}">
        <p14:creationId xmlns:p14="http://schemas.microsoft.com/office/powerpoint/2010/main" val="1687926652"/>
      </p:ext>
    </p:extLst>
  </p:cSld>
  <p:clrMapOvr>
    <a:masterClrMapping/>
  </p:clrMapOvr>
  <p:transition>
    <p:fade/>
  </p:transition>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 Demo">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441998"/>
            <a:ext cx="9325816" cy="1523494"/>
          </a:xfrm>
        </p:spPr>
        <p:txBody>
          <a:bodyPr anchor="ctr" anchorCtr="0">
            <a:noAutofit/>
          </a:bodyPr>
          <a:lstStyle>
            <a:lvl1pPr>
              <a:lnSpc>
                <a:spcPct val="90000"/>
              </a:lnSpc>
              <a:defRPr sz="4800" baseline="0">
                <a:gradFill flip="none" rotWithShape="1">
                  <a:gsLst>
                    <a:gs pos="0">
                      <a:schemeClr val="tx1"/>
                    </a:gs>
                    <a:gs pos="86000">
                      <a:schemeClr val="tx1"/>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508001" y="5100936"/>
            <a:ext cx="9325817"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508000" y="3118145"/>
            <a:ext cx="10245219" cy="1378644"/>
          </a:xfrm>
        </p:spPr>
        <p:txBody>
          <a:bodyPr anchor="t" anchorCtr="0">
            <a:noAutofit/>
            <a:scene3d>
              <a:camera prst="orthographicFront"/>
              <a:lightRig rig="flat" dir="t"/>
            </a:scene3d>
            <a:sp3d>
              <a:contourClr>
                <a:schemeClr val="tx1"/>
              </a:contourClr>
            </a:sp3d>
          </a:bodyPr>
          <a:lstStyle>
            <a:lvl1pPr marL="0" indent="0" algn="l">
              <a:buFont typeface="Arial" pitchFamily="34" charset="0"/>
              <a:buNone/>
              <a:defRPr kumimoji="0" lang="en-US" sz="10000" b="0" i="0" u="none" strike="noStrike" kern="1200" cap="none" spc="-150" normalizeH="0" baseline="0" noProof="0" dirty="0" smtClean="0">
                <a:ln w="11430"/>
                <a:gradFill>
                  <a:gsLst>
                    <a:gs pos="0">
                      <a:schemeClr val="tx2"/>
                    </a:gs>
                    <a:gs pos="99000">
                      <a:schemeClr val="tx2"/>
                    </a:gs>
                  </a:gsLst>
                  <a:lin ang="5400000"/>
                </a:gradFill>
                <a:effectLst/>
                <a:uLnTx/>
                <a:uFillTx/>
                <a:latin typeface="Segoe Light" pitchFamily="34" charset="0"/>
                <a:ea typeface="+mn-ea"/>
                <a:cs typeface="+mn-cs"/>
              </a:defRPr>
            </a:lvl1pPr>
          </a:lstStyle>
          <a:p>
            <a:pPr lvl="0"/>
            <a:r>
              <a:rPr lang="en-US" dirty="0" smtClean="0"/>
              <a:t>click to…</a:t>
            </a:r>
          </a:p>
        </p:txBody>
      </p:sp>
      <p:sp>
        <p:nvSpPr>
          <p:cNvPr id="11" name="TextBox 10"/>
          <p:cNvSpPr txBox="1"/>
          <p:nvPr userDrawn="1"/>
        </p:nvSpPr>
        <p:spPr>
          <a:xfrm>
            <a:off x="6364801" y="6505546"/>
            <a:ext cx="5418395" cy="200055"/>
          </a:xfrm>
          <a:prstGeom prst="rect">
            <a:avLst/>
          </a:prstGeom>
          <a:noFill/>
        </p:spPr>
        <p:txBody>
          <a:bodyPr wrap="square" rtlCol="0">
            <a:spAutoFit/>
          </a:bodyPr>
          <a:lstStyle/>
          <a:p>
            <a:pPr marL="0" marR="0" indent="0" algn="r" defTabSz="914363" rtl="0" eaLnBrk="1" fontAlgn="auto" latinLnBrk="0" hangingPunct="1">
              <a:lnSpc>
                <a:spcPct val="100000"/>
              </a:lnSpc>
              <a:spcBef>
                <a:spcPts val="0"/>
              </a:spcBef>
              <a:spcAft>
                <a:spcPts val="0"/>
              </a:spcAft>
              <a:buClrTx/>
              <a:buSzTx/>
              <a:buFontTx/>
              <a:buNone/>
              <a:tabLst/>
              <a:defRPr/>
            </a:pPr>
            <a:fld id="{40B76143-9258-4AEE-9511-E300703853D1}" type="slidenum">
              <a:rPr lang="en-US" sz="700" smtClean="0">
                <a:solidFill>
                  <a:schemeClr val="bg1">
                    <a:lumMod val="50000"/>
                  </a:schemeClr>
                </a:solidFill>
                <a:latin typeface="Segoe UI" pitchFamily="34" charset="0"/>
                <a:ea typeface="Segoe UI" pitchFamily="34" charset="0"/>
                <a:cs typeface="Segoe UI" pitchFamily="34" charset="0"/>
              </a:rPr>
              <a:pPr marL="0" marR="0" indent="0" algn="r" defTabSz="914363" rtl="0" eaLnBrk="1" fontAlgn="auto" latinLnBrk="0" hangingPunct="1">
                <a:lnSpc>
                  <a:spcPct val="100000"/>
                </a:lnSpc>
                <a:spcBef>
                  <a:spcPts val="0"/>
                </a:spcBef>
                <a:spcAft>
                  <a:spcPts val="0"/>
                </a:spcAft>
                <a:buClrTx/>
                <a:buSzTx/>
                <a:buFontTx/>
                <a:buNone/>
                <a:tabLst/>
                <a:defRPr/>
              </a:pPr>
              <a:t>‹#›</a:t>
            </a:fld>
            <a:r>
              <a:rPr lang="en-US" sz="700" dirty="0" smtClean="0">
                <a:solidFill>
                  <a:schemeClr val="bg1">
                    <a:lumMod val="50000"/>
                  </a:schemeClr>
                </a:solidFill>
                <a:latin typeface="Segoe UI" pitchFamily="34" charset="0"/>
                <a:ea typeface="Segoe UI" pitchFamily="34" charset="0"/>
                <a:cs typeface="Segoe UI" pitchFamily="34" charset="0"/>
              </a:rPr>
              <a:t>    |SharePoint Saturday</a:t>
            </a:r>
            <a:r>
              <a:rPr lang="en-US" sz="700" baseline="0" dirty="0" smtClean="0">
                <a:solidFill>
                  <a:schemeClr val="bg1">
                    <a:lumMod val="50000"/>
                  </a:schemeClr>
                </a:solidFill>
                <a:latin typeface="Segoe UI" pitchFamily="34" charset="0"/>
                <a:ea typeface="Segoe UI" pitchFamily="34" charset="0"/>
                <a:cs typeface="Segoe UI" pitchFamily="34" charset="0"/>
              </a:rPr>
              <a:t> Atlanta</a:t>
            </a:r>
            <a:endParaRPr lang="en-US" sz="700" dirty="0" smtClean="0">
              <a:solidFill>
                <a:schemeClr val="bg1">
                  <a:lumMod val="50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92960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75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75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6" dur="7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2" decel="10000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1+#ppt_w/2"/>
                          </p:val>
                        </p:tav>
                        <p:tav tm="100000">
                          <p:val>
                            <p:strVal val="#ppt_x"/>
                          </p:val>
                        </p:tav>
                      </p:tavLst>
                    </p:anim>
                    <p:anim calcmode="lin" valueType="num">
                      <p:cBhvr additive="base">
                        <p:cTn dur="750" fill="hold"/>
                        <p:tgtEl>
                          <p:spTgt spid="3"/>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2" decel="10000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5" name="Group 4"/>
          <p:cNvGrpSpPr/>
          <p:nvPr userDrawn="1"/>
        </p:nvGrpSpPr>
        <p:grpSpPr>
          <a:xfrm>
            <a:off x="0" y="685800"/>
            <a:ext cx="12210928" cy="6167690"/>
            <a:chOff x="0" y="685800"/>
            <a:chExt cx="9158196" cy="6167690"/>
          </a:xfrm>
        </p:grpSpPr>
        <p:grpSp>
          <p:nvGrpSpPr>
            <p:cNvPr id="24" name="Group 23"/>
            <p:cNvGrpSpPr/>
            <p:nvPr userDrawn="1"/>
          </p:nvGrpSpPr>
          <p:grpSpPr>
            <a:xfrm>
              <a:off x="0" y="4800600"/>
              <a:ext cx="9158196" cy="2052890"/>
              <a:chOff x="0" y="685800"/>
              <a:chExt cx="9158196" cy="4362674"/>
            </a:xfrm>
          </p:grpSpPr>
          <p:grpSp>
            <p:nvGrpSpPr>
              <p:cNvPr id="25" name="Group 24"/>
              <p:cNvGrpSpPr/>
              <p:nvPr userDrawn="1"/>
            </p:nvGrpSpPr>
            <p:grpSpPr>
              <a:xfrm>
                <a:off x="0" y="685800"/>
                <a:ext cx="2146410" cy="4362674"/>
                <a:chOff x="0" y="685800"/>
                <a:chExt cx="2146410" cy="4362674"/>
              </a:xfrm>
            </p:grpSpPr>
            <p:pic>
              <p:nvPicPr>
                <p:cNvPr id="36" name="Picture 35"/>
                <p:cNvPicPr>
                  <a:picLocks noChangeAspect="1"/>
                </p:cNvPicPr>
                <p:nvPr userDrawn="1"/>
              </p:nvPicPr>
              <p:blipFill>
                <a:blip r:embed="rId2"/>
                <a:stretch>
                  <a:fillRect/>
                </a:stretch>
              </p:blipFill>
              <p:spPr>
                <a:xfrm>
                  <a:off x="0" y="685800"/>
                  <a:ext cx="1073205" cy="4362674"/>
                </a:xfrm>
                <a:prstGeom prst="rect">
                  <a:avLst/>
                </a:prstGeom>
              </p:spPr>
            </p:pic>
            <p:pic>
              <p:nvPicPr>
                <p:cNvPr id="37" name="Picture 36"/>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26" name="Group 25"/>
              <p:cNvGrpSpPr/>
              <p:nvPr userDrawn="1"/>
            </p:nvGrpSpPr>
            <p:grpSpPr>
              <a:xfrm>
                <a:off x="2134499" y="685800"/>
                <a:ext cx="2146410" cy="4362674"/>
                <a:chOff x="0" y="685800"/>
                <a:chExt cx="2146410" cy="4362674"/>
              </a:xfrm>
            </p:grpSpPr>
            <p:pic>
              <p:nvPicPr>
                <p:cNvPr id="34" name="Picture 33"/>
                <p:cNvPicPr>
                  <a:picLocks noChangeAspect="1"/>
                </p:cNvPicPr>
                <p:nvPr userDrawn="1"/>
              </p:nvPicPr>
              <p:blipFill>
                <a:blip r:embed="rId2"/>
                <a:stretch>
                  <a:fillRect/>
                </a:stretch>
              </p:blipFill>
              <p:spPr>
                <a:xfrm>
                  <a:off x="0" y="685800"/>
                  <a:ext cx="1073205" cy="4362674"/>
                </a:xfrm>
                <a:prstGeom prst="rect">
                  <a:avLst/>
                </a:prstGeom>
              </p:spPr>
            </p:pic>
            <p:pic>
              <p:nvPicPr>
                <p:cNvPr id="35" name="Picture 34"/>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27" name="Group 26"/>
              <p:cNvGrpSpPr/>
              <p:nvPr userDrawn="1"/>
            </p:nvGrpSpPr>
            <p:grpSpPr>
              <a:xfrm>
                <a:off x="4280909" y="685800"/>
                <a:ext cx="2146410" cy="4362674"/>
                <a:chOff x="0" y="685800"/>
                <a:chExt cx="2146410" cy="4362674"/>
              </a:xfrm>
            </p:grpSpPr>
            <p:pic>
              <p:nvPicPr>
                <p:cNvPr id="32" name="Picture 31"/>
                <p:cNvPicPr>
                  <a:picLocks noChangeAspect="1"/>
                </p:cNvPicPr>
                <p:nvPr userDrawn="1"/>
              </p:nvPicPr>
              <p:blipFill>
                <a:blip r:embed="rId2"/>
                <a:stretch>
                  <a:fillRect/>
                </a:stretch>
              </p:blipFill>
              <p:spPr>
                <a:xfrm>
                  <a:off x="0" y="685800"/>
                  <a:ext cx="1073205" cy="4362674"/>
                </a:xfrm>
                <a:prstGeom prst="rect">
                  <a:avLst/>
                </a:prstGeom>
              </p:spPr>
            </p:pic>
            <p:pic>
              <p:nvPicPr>
                <p:cNvPr id="33" name="Picture 32"/>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28" name="Group 27"/>
              <p:cNvGrpSpPr/>
              <p:nvPr userDrawn="1"/>
            </p:nvGrpSpPr>
            <p:grpSpPr>
              <a:xfrm>
                <a:off x="6415408" y="685800"/>
                <a:ext cx="2146410" cy="4362674"/>
                <a:chOff x="0" y="685800"/>
                <a:chExt cx="2146410" cy="4362674"/>
              </a:xfrm>
            </p:grpSpPr>
            <p:pic>
              <p:nvPicPr>
                <p:cNvPr id="30" name="Picture 29"/>
                <p:cNvPicPr>
                  <a:picLocks noChangeAspect="1"/>
                </p:cNvPicPr>
                <p:nvPr userDrawn="1"/>
              </p:nvPicPr>
              <p:blipFill>
                <a:blip r:embed="rId2"/>
                <a:stretch>
                  <a:fillRect/>
                </a:stretch>
              </p:blipFill>
              <p:spPr>
                <a:xfrm>
                  <a:off x="0" y="685800"/>
                  <a:ext cx="1073205" cy="4362674"/>
                </a:xfrm>
                <a:prstGeom prst="rect">
                  <a:avLst/>
                </a:prstGeom>
              </p:spPr>
            </p:pic>
            <p:pic>
              <p:nvPicPr>
                <p:cNvPr id="31" name="Picture 30"/>
                <p:cNvPicPr>
                  <a:picLocks noChangeAspect="1"/>
                </p:cNvPicPr>
                <p:nvPr userDrawn="1"/>
              </p:nvPicPr>
              <p:blipFill>
                <a:blip r:embed="rId2"/>
                <a:stretch>
                  <a:fillRect/>
                </a:stretch>
              </p:blipFill>
              <p:spPr>
                <a:xfrm>
                  <a:off x="1073205" y="685800"/>
                  <a:ext cx="1073205" cy="4362674"/>
                </a:xfrm>
                <a:prstGeom prst="rect">
                  <a:avLst/>
                </a:prstGeom>
              </p:spPr>
            </p:pic>
          </p:grpSp>
          <p:pic>
            <p:nvPicPr>
              <p:cNvPr id="29" name="Picture 28"/>
              <p:cNvPicPr>
                <a:picLocks noChangeAspect="1"/>
              </p:cNvPicPr>
              <p:nvPr userDrawn="1"/>
            </p:nvPicPr>
            <p:blipFill>
              <a:blip r:embed="rId2"/>
              <a:stretch>
                <a:fillRect/>
              </a:stretch>
            </p:blipFill>
            <p:spPr>
              <a:xfrm>
                <a:off x="8529419" y="685800"/>
                <a:ext cx="628777" cy="4362674"/>
              </a:xfrm>
              <a:prstGeom prst="rect">
                <a:avLst/>
              </a:prstGeom>
            </p:spPr>
          </p:pic>
        </p:grpSp>
        <p:grpSp>
          <p:nvGrpSpPr>
            <p:cNvPr id="4" name="Group 3"/>
            <p:cNvGrpSpPr/>
            <p:nvPr userDrawn="1"/>
          </p:nvGrpSpPr>
          <p:grpSpPr>
            <a:xfrm>
              <a:off x="0" y="685800"/>
              <a:ext cx="9158196" cy="4362674"/>
              <a:chOff x="0" y="685800"/>
              <a:chExt cx="9158196" cy="4362674"/>
            </a:xfrm>
          </p:grpSpPr>
          <p:grpSp>
            <p:nvGrpSpPr>
              <p:cNvPr id="3" name="Group 2"/>
              <p:cNvGrpSpPr/>
              <p:nvPr userDrawn="1"/>
            </p:nvGrpSpPr>
            <p:grpSpPr>
              <a:xfrm>
                <a:off x="0" y="685800"/>
                <a:ext cx="2146410" cy="4362674"/>
                <a:chOff x="0" y="685800"/>
                <a:chExt cx="2146410" cy="4362674"/>
              </a:xfrm>
            </p:grpSpPr>
            <p:pic>
              <p:nvPicPr>
                <p:cNvPr id="2" name="Picture 1"/>
                <p:cNvPicPr>
                  <a:picLocks noChangeAspect="1"/>
                </p:cNvPicPr>
                <p:nvPr userDrawn="1"/>
              </p:nvPicPr>
              <p:blipFill>
                <a:blip r:embed="rId2"/>
                <a:stretch>
                  <a:fillRect/>
                </a:stretch>
              </p:blipFill>
              <p:spPr>
                <a:xfrm>
                  <a:off x="0" y="685800"/>
                  <a:ext cx="1073205" cy="4362674"/>
                </a:xfrm>
                <a:prstGeom prst="rect">
                  <a:avLst/>
                </a:prstGeom>
              </p:spPr>
            </p:pic>
            <p:pic>
              <p:nvPicPr>
                <p:cNvPr id="11" name="Picture 10"/>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12" name="Group 11"/>
              <p:cNvGrpSpPr/>
              <p:nvPr userDrawn="1"/>
            </p:nvGrpSpPr>
            <p:grpSpPr>
              <a:xfrm>
                <a:off x="2134499" y="685800"/>
                <a:ext cx="2146410" cy="4362674"/>
                <a:chOff x="0" y="685800"/>
                <a:chExt cx="2146410" cy="4362674"/>
              </a:xfrm>
            </p:grpSpPr>
            <p:pic>
              <p:nvPicPr>
                <p:cNvPr id="13" name="Picture 12"/>
                <p:cNvPicPr>
                  <a:picLocks noChangeAspect="1"/>
                </p:cNvPicPr>
                <p:nvPr userDrawn="1"/>
              </p:nvPicPr>
              <p:blipFill>
                <a:blip r:embed="rId2"/>
                <a:stretch>
                  <a:fillRect/>
                </a:stretch>
              </p:blipFill>
              <p:spPr>
                <a:xfrm>
                  <a:off x="0" y="685800"/>
                  <a:ext cx="1073205" cy="4362674"/>
                </a:xfrm>
                <a:prstGeom prst="rect">
                  <a:avLst/>
                </a:prstGeom>
              </p:spPr>
            </p:pic>
            <p:pic>
              <p:nvPicPr>
                <p:cNvPr id="14" name="Picture 13"/>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15" name="Group 14"/>
              <p:cNvGrpSpPr/>
              <p:nvPr userDrawn="1"/>
            </p:nvGrpSpPr>
            <p:grpSpPr>
              <a:xfrm>
                <a:off x="4280909" y="685800"/>
                <a:ext cx="2146410" cy="4362674"/>
                <a:chOff x="0" y="685800"/>
                <a:chExt cx="2146410" cy="4362674"/>
              </a:xfrm>
            </p:grpSpPr>
            <p:pic>
              <p:nvPicPr>
                <p:cNvPr id="16" name="Picture 15"/>
                <p:cNvPicPr>
                  <a:picLocks noChangeAspect="1"/>
                </p:cNvPicPr>
                <p:nvPr userDrawn="1"/>
              </p:nvPicPr>
              <p:blipFill>
                <a:blip r:embed="rId2"/>
                <a:stretch>
                  <a:fillRect/>
                </a:stretch>
              </p:blipFill>
              <p:spPr>
                <a:xfrm>
                  <a:off x="0" y="685800"/>
                  <a:ext cx="1073205" cy="4362674"/>
                </a:xfrm>
                <a:prstGeom prst="rect">
                  <a:avLst/>
                </a:prstGeom>
              </p:spPr>
            </p:pic>
            <p:pic>
              <p:nvPicPr>
                <p:cNvPr id="17" name="Picture 16"/>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18" name="Group 17"/>
              <p:cNvGrpSpPr/>
              <p:nvPr userDrawn="1"/>
            </p:nvGrpSpPr>
            <p:grpSpPr>
              <a:xfrm>
                <a:off x="6415408" y="685800"/>
                <a:ext cx="2146410" cy="4362674"/>
                <a:chOff x="0" y="685800"/>
                <a:chExt cx="2146410" cy="4362674"/>
              </a:xfrm>
            </p:grpSpPr>
            <p:pic>
              <p:nvPicPr>
                <p:cNvPr id="19" name="Picture 18"/>
                <p:cNvPicPr>
                  <a:picLocks noChangeAspect="1"/>
                </p:cNvPicPr>
                <p:nvPr userDrawn="1"/>
              </p:nvPicPr>
              <p:blipFill>
                <a:blip r:embed="rId2"/>
                <a:stretch>
                  <a:fillRect/>
                </a:stretch>
              </p:blipFill>
              <p:spPr>
                <a:xfrm>
                  <a:off x="0" y="685800"/>
                  <a:ext cx="1073205" cy="4362674"/>
                </a:xfrm>
                <a:prstGeom prst="rect">
                  <a:avLst/>
                </a:prstGeom>
              </p:spPr>
            </p:pic>
            <p:pic>
              <p:nvPicPr>
                <p:cNvPr id="20" name="Picture 19"/>
                <p:cNvPicPr>
                  <a:picLocks noChangeAspect="1"/>
                </p:cNvPicPr>
                <p:nvPr userDrawn="1"/>
              </p:nvPicPr>
              <p:blipFill>
                <a:blip r:embed="rId2"/>
                <a:stretch>
                  <a:fillRect/>
                </a:stretch>
              </p:blipFill>
              <p:spPr>
                <a:xfrm>
                  <a:off x="1073205" y="685800"/>
                  <a:ext cx="1073205" cy="4362674"/>
                </a:xfrm>
                <a:prstGeom prst="rect">
                  <a:avLst/>
                </a:prstGeom>
              </p:spPr>
            </p:pic>
          </p:grpSp>
          <p:pic>
            <p:nvPicPr>
              <p:cNvPr id="22" name="Picture 21"/>
              <p:cNvPicPr>
                <a:picLocks noChangeAspect="1"/>
              </p:cNvPicPr>
              <p:nvPr userDrawn="1"/>
            </p:nvPicPr>
            <p:blipFill>
              <a:blip r:embed="rId2"/>
              <a:stretch>
                <a:fillRect/>
              </a:stretch>
            </p:blipFill>
            <p:spPr>
              <a:xfrm>
                <a:off x="8529419" y="685800"/>
                <a:ext cx="628777" cy="4362674"/>
              </a:xfrm>
              <a:prstGeom prst="rect">
                <a:avLst/>
              </a:prstGeom>
            </p:spPr>
          </p:pic>
        </p:grpSp>
      </p:grpSp>
      <p:sp>
        <p:nvSpPr>
          <p:cNvPr id="6" name="Subtitle 2"/>
          <p:cNvSpPr>
            <a:spLocks noGrp="1"/>
          </p:cNvSpPr>
          <p:nvPr>
            <p:ph type="subTitle" idx="1"/>
          </p:nvPr>
        </p:nvSpPr>
        <p:spPr>
          <a:xfrm>
            <a:off x="734454" y="5426823"/>
            <a:ext cx="7464781" cy="374295"/>
          </a:xfrm>
        </p:spPr>
        <p:txBody>
          <a:bodyPr vert="horz" wrap="square" lIns="0" tIns="0" rIns="0" bIns="0" rtlCol="0" anchor="t">
            <a:spAutoFit/>
          </a:bodyPr>
          <a:lstStyle>
            <a:lvl1pPr marL="0" indent="0">
              <a:spcBef>
                <a:spcPts val="0"/>
              </a:spcBef>
              <a:buFontTx/>
              <a:buNone/>
              <a:defRPr lang="en-US" sz="2700" b="1" kern="1200" spc="-150" dirty="0">
                <a:solidFill>
                  <a:schemeClr val="bg1"/>
                </a:solidFill>
                <a:latin typeface="Segoe Light" pitchFamily="34" charset="0"/>
                <a:ea typeface="+mn-ea"/>
                <a:cs typeface="+mn-cs"/>
              </a:defRPr>
            </a:lvl1pPr>
          </a:lstStyle>
          <a:p>
            <a:pPr marL="0" lvl="0" indent="0" algn="l" defTabSz="685961" rtl="0" eaLnBrk="1" latinLnBrk="0" hangingPunct="1">
              <a:lnSpc>
                <a:spcPct val="90000"/>
              </a:lnSpc>
              <a:spcBef>
                <a:spcPts val="0"/>
              </a:spcBef>
              <a:buClr>
                <a:schemeClr val="tx2"/>
              </a:buClr>
              <a:buSzPct val="90000"/>
              <a:buFontTx/>
              <a:buNone/>
            </a:pPr>
            <a:r>
              <a:rPr lang="en-US" smtClean="0"/>
              <a:t>Click to edit Master subtitle style</a:t>
            </a:r>
            <a:endParaRPr lang="en-US" dirty="0"/>
          </a:p>
        </p:txBody>
      </p:sp>
      <p:sp>
        <p:nvSpPr>
          <p:cNvPr id="7" name="Text Placeholder 8"/>
          <p:cNvSpPr>
            <a:spLocks noGrp="1"/>
          </p:cNvSpPr>
          <p:nvPr>
            <p:ph type="body" sz="quarter" idx="10" hasCustomPrompt="1"/>
          </p:nvPr>
        </p:nvSpPr>
        <p:spPr>
          <a:xfrm>
            <a:off x="734485" y="5823667"/>
            <a:ext cx="7572759" cy="291118"/>
          </a:xfrm>
        </p:spPr>
        <p:txBody>
          <a:bodyPr/>
          <a:lstStyle>
            <a:lvl1pPr marL="0" indent="0">
              <a:spcBef>
                <a:spcPts val="0"/>
              </a:spcBef>
              <a:buFontTx/>
              <a:buNone/>
              <a:defRPr sz="2100">
                <a:solidFill>
                  <a:schemeClr val="bg1"/>
                </a:solidFill>
                <a:latin typeface="Segoe Light" pitchFamily="34" charset="0"/>
              </a:defRPr>
            </a:lvl1pPr>
          </a:lstStyle>
          <a:p>
            <a:r>
              <a:rPr lang="en-US" dirty="0" smtClean="0"/>
              <a:t>Click to edit Master subtitle style</a:t>
            </a:r>
            <a:endParaRPr lang="en-US" dirty="0"/>
          </a:p>
        </p:txBody>
      </p:sp>
      <p:sp>
        <p:nvSpPr>
          <p:cNvPr id="8" name="Text Placeholder 8"/>
          <p:cNvSpPr>
            <a:spLocks noGrp="1"/>
          </p:cNvSpPr>
          <p:nvPr>
            <p:ph type="body" sz="quarter" idx="11" hasCustomPrompt="1"/>
          </p:nvPr>
        </p:nvSpPr>
        <p:spPr>
          <a:xfrm>
            <a:off x="734485" y="6109682"/>
            <a:ext cx="7572759" cy="291118"/>
          </a:xfrm>
        </p:spPr>
        <p:txBody>
          <a:bodyPr/>
          <a:lstStyle>
            <a:lvl1pPr marL="0" indent="0">
              <a:spcBef>
                <a:spcPts val="0"/>
              </a:spcBef>
              <a:buFontTx/>
              <a:buNone/>
              <a:defRPr sz="2100">
                <a:solidFill>
                  <a:schemeClr val="bg1"/>
                </a:solidFill>
                <a:latin typeface="Segoe Light" pitchFamily="34" charset="0"/>
              </a:defRPr>
            </a:lvl1pPr>
          </a:lstStyle>
          <a:p>
            <a:r>
              <a:rPr lang="en-US" dirty="0" smtClean="0"/>
              <a:t>Click to edit Master subtitle style</a:t>
            </a:r>
            <a:endParaRPr lang="en-US" dirty="0"/>
          </a:p>
        </p:txBody>
      </p:sp>
      <p:sp>
        <p:nvSpPr>
          <p:cNvPr id="9" name="Title 1"/>
          <p:cNvSpPr>
            <a:spLocks noGrp="1"/>
          </p:cNvSpPr>
          <p:nvPr>
            <p:ph type="ctrTitle"/>
          </p:nvPr>
        </p:nvSpPr>
        <p:spPr>
          <a:xfrm>
            <a:off x="740984" y="2976018"/>
            <a:ext cx="10728960" cy="1098296"/>
          </a:xfrm>
        </p:spPr>
        <p:txBody>
          <a:bodyPr anchor="ctr" anchorCtr="0">
            <a:noAutofit/>
          </a:bodyPr>
          <a:lstStyle>
            <a:lvl1pPr>
              <a:lnSpc>
                <a:spcPct val="90000"/>
              </a:lnSpc>
              <a:tabLst>
                <a:tab pos="1504361" algn="l"/>
              </a:tabLst>
              <a:defRPr lang="en-US" sz="5400" b="0" kern="1200" cap="none" spc="-150" baseline="0" dirty="0">
                <a:ln w="3175">
                  <a:noFill/>
                </a:ln>
                <a:gradFill>
                  <a:gsLst>
                    <a:gs pos="0">
                      <a:schemeClr val="bg2"/>
                    </a:gs>
                    <a:gs pos="100000">
                      <a:schemeClr val="bg2"/>
                    </a:gs>
                  </a:gsLst>
                  <a:lin ang="5400000" scaled="0"/>
                </a:gradFill>
                <a:effectLst/>
                <a:latin typeface="Segoe Light" pitchFamily="34" charset="0"/>
                <a:ea typeface="+mn-ea"/>
                <a:cs typeface="+mn-cs"/>
              </a:defRPr>
            </a:lvl1pPr>
          </a:lstStyle>
          <a:p>
            <a:pPr lvl="0" algn="l" defTabSz="685961" rtl="0" eaLnBrk="1" latinLnBrk="0" hangingPunct="1">
              <a:lnSpc>
                <a:spcPct val="90000"/>
              </a:lnSpc>
              <a:spcBef>
                <a:spcPct val="0"/>
              </a:spcBef>
              <a:buNone/>
            </a:pPr>
            <a:r>
              <a:rPr lang="en-US" smtClean="0"/>
              <a:t>Click to edit Master title style</a:t>
            </a:r>
            <a:endParaRPr lang="en-US" dirty="0"/>
          </a:p>
        </p:txBody>
      </p:sp>
    </p:spTree>
    <p:extLst>
      <p:ext uri="{BB962C8B-B14F-4D97-AF65-F5344CB8AC3E}">
        <p14:creationId xmlns:p14="http://schemas.microsoft.com/office/powerpoint/2010/main" val="1123418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300"/>
                                  </p:stCondLst>
                                  <p:childTnLst>
                                    <p:set>
                                      <p:cBhvr>
                                        <p:cTn id="6" dur="1" fill="hold">
                                          <p:stCondLst>
                                            <p:cond delay="0"/>
                                          </p:stCondLst>
                                        </p:cTn>
                                        <p:tgtEl>
                                          <p:spTgt spid="9"/>
                                        </p:tgtEl>
                                        <p:attrNameLst>
                                          <p:attrName>style.visibility</p:attrName>
                                        </p:attrNameLst>
                                      </p:cBhvr>
                                      <p:to>
                                        <p:strVal val="visible"/>
                                      </p:to>
                                    </p:set>
                                  </p:childTnLst>
                                </p:cTn>
                              </p:par>
                              <p:par>
                                <p:cTn id="7" presetID="42" presetClass="path" presetSubtype="0" decel="100000" fill="hold" grpId="2" nodeType="withEffect">
                                  <p:stCondLst>
                                    <p:cond delay="250"/>
                                  </p:stCondLst>
                                  <p:childTnLst>
                                    <p:animMotion origin="layout" path="M 2.20661E-6 -4.07407E-6 L 1.02966 -0.00115 " pathEditMode="relative" rAng="0" ptsTypes="AA">
                                      <p:cBhvr>
                                        <p:cTn id="8" dur="750" spd="-100000" fill="hold"/>
                                        <p:tgtEl>
                                          <p:spTgt spid="9"/>
                                        </p:tgtEl>
                                        <p:attrNameLst>
                                          <p:attrName>ppt_x</p:attrName>
                                          <p:attrName>ppt_y</p:attrName>
                                        </p:attrNameLst>
                                      </p:cBhvr>
                                      <p:rCtr x="51483" y="-69"/>
                                    </p:animMotion>
                                  </p:childTnLst>
                                </p:cTn>
                              </p:par>
                              <p:par>
                                <p:cTn id="9" presetID="1" presetClass="entr" presetSubtype="0" fill="hold" grpId="1" nodeType="with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42" presetClass="path" presetSubtype="0" decel="100000" fill="hold" grpId="2" nodeType="withEffect">
                                  <p:stCondLst>
                                    <p:cond delay="500"/>
                                  </p:stCondLst>
                                  <p:childTnLst>
                                    <p:animMotion origin="layout" path="M 4.93885E-6 3.7037E-6 L 1.09367 -0.00324 " pathEditMode="relative" rAng="0" ptsTypes="AA">
                                      <p:cBhvr>
                                        <p:cTn id="12" dur="750" spd="-100000" fill="hold"/>
                                        <p:tgtEl>
                                          <p:spTgt spid="6">
                                            <p:txEl>
                                              <p:pRg st="0" end="0"/>
                                            </p:txEl>
                                          </p:spTgt>
                                        </p:tgtEl>
                                        <p:attrNameLst>
                                          <p:attrName>ppt_x</p:attrName>
                                          <p:attrName>ppt_y</p:attrName>
                                        </p:attrNameLst>
                                      </p:cBhvr>
                                      <p:rCtr x="54684" y="-162"/>
                                    </p:animMotion>
                                  </p:childTnLst>
                                </p:cTn>
                              </p:par>
                              <p:par>
                                <p:cTn id="13" presetID="1" presetClass="entr" presetSubtype="0" fill="hold" grpId="1" nodeType="withEffect">
                                  <p:stCondLst>
                                    <p:cond delay="75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42" presetClass="path" presetSubtype="0" decel="100000" fill="hold" grpId="2" nodeType="withEffect">
                                  <p:stCondLst>
                                    <p:cond delay="750"/>
                                  </p:stCondLst>
                                  <p:childTnLst>
                                    <p:animMotion origin="layout" path="M 1.66797E-6 7.40741E-7 L 1.14754 7.40741E-7 " pathEditMode="relative" rAng="0" ptsTypes="AA">
                                      <p:cBhvr>
                                        <p:cTn id="16" dur="750" spd="-100000" fill="hold"/>
                                        <p:tgtEl>
                                          <p:spTgt spid="7">
                                            <p:txEl>
                                              <p:pRg st="0" end="0"/>
                                            </p:txEl>
                                          </p:spTgt>
                                        </p:tgtEl>
                                        <p:attrNameLst>
                                          <p:attrName>ppt_x</p:attrName>
                                          <p:attrName>ppt_y</p:attrName>
                                        </p:attrNameLst>
                                      </p:cBhvr>
                                      <p:rCtr x="57377" y="0"/>
                                    </p:animMotion>
                                  </p:childTnLst>
                                </p:cTn>
                              </p:par>
                              <p:par>
                                <p:cTn id="17" presetID="1" presetClass="entr" presetSubtype="0" fill="hold" grpId="1" nodeType="withEffect">
                                  <p:stCondLst>
                                    <p:cond delay="100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42" presetClass="path" presetSubtype="0" decel="100000" fill="hold" grpId="2" nodeType="withEffect">
                                  <p:stCondLst>
                                    <p:cond delay="1000"/>
                                  </p:stCondLst>
                                  <p:childTnLst>
                                    <p:animMotion origin="layout" path="M 1.66797E-6 7.40741E-7 L 1.14754 7.40741E-7 " pathEditMode="relative" rAng="0" ptsTypes="AA">
                                      <p:cBhvr>
                                        <p:cTn id="20" dur="750" spd="-100000" fill="hold"/>
                                        <p:tgtEl>
                                          <p:spTgt spid="8">
                                            <p:txEl>
                                              <p:pRg st="0" end="0"/>
                                            </p:txEl>
                                          </p:spTgt>
                                        </p:tgtEl>
                                        <p:attrNameLst>
                                          <p:attrName>ppt_x</p:attrName>
                                          <p:attrName>ppt_y</p:attrName>
                                        </p:attrNameLst>
                                      </p:cBhvr>
                                      <p:rCtr x="57377" y="0"/>
                                    </p:animMotion>
                                  </p:childTnLst>
                                </p:cTn>
                              </p:par>
                              <p:par>
                                <p:cTn id="21" presetID="42" presetClass="path" presetSubtype="0" decel="100000" fill="hold" grpId="0" nodeType="withEffect">
                                  <p:stCondLst>
                                    <p:cond delay="0"/>
                                  </p:stCondLst>
                                  <p:childTnLst>
                                    <p:animMotion origin="layout" path="M -1.04167E-6 -4.07407E-6 L -0.64453 -0.00115 " pathEditMode="relative" rAng="0" ptsTypes="AA">
                                      <p:cBhvr>
                                        <p:cTn id="22" dur="750" fill="hold"/>
                                        <p:tgtEl>
                                          <p:spTgt spid="9"/>
                                        </p:tgtEl>
                                        <p:attrNameLst>
                                          <p:attrName>ppt_x</p:attrName>
                                          <p:attrName>ppt_y</p:attrName>
                                        </p:attrNameLst>
                                      </p:cBhvr>
                                      <p:rCtr x="-32227" y="-69"/>
                                    </p:animMotion>
                                  </p:childTnLst>
                                </p:cTn>
                              </p:par>
                              <p:par>
                                <p:cTn id="23" presetID="42" presetClass="path" presetSubtype="0" decel="100000" fill="hold" grpId="0" nodeType="withEffect">
                                  <p:stCondLst>
                                    <p:cond delay="250"/>
                                  </p:stCondLst>
                                  <p:childTnLst>
                                    <p:animMotion origin="layout" path="M 2.29167E-6 3.7037E-6 L -0.78985 0.00324 " pathEditMode="relative" rAng="0" ptsTypes="AA">
                                      <p:cBhvr>
                                        <p:cTn id="24" dur="750" fill="hold"/>
                                        <p:tgtEl>
                                          <p:spTgt spid="6">
                                            <p:txEl>
                                              <p:pRg st="0" end="0"/>
                                            </p:txEl>
                                          </p:spTgt>
                                        </p:tgtEl>
                                        <p:attrNameLst>
                                          <p:attrName>ppt_x</p:attrName>
                                          <p:attrName>ppt_y</p:attrName>
                                        </p:attrNameLst>
                                      </p:cBhvr>
                                      <p:rCtr x="-39492" y="162"/>
                                    </p:animMotion>
                                  </p:childTnLst>
                                </p:cTn>
                              </p:par>
                              <p:par>
                                <p:cTn id="25" presetID="42" presetClass="path" presetSubtype="0" decel="100000" fill="hold" grpId="0" nodeType="withEffect">
                                  <p:stCondLst>
                                    <p:cond delay="500"/>
                                  </p:stCondLst>
                                  <p:childTnLst>
                                    <p:animMotion origin="layout" path="M -3.26828E-6 7.40741E-7 L -0.72365 0.00393 " pathEditMode="relative" rAng="0" ptsTypes="AA">
                                      <p:cBhvr>
                                        <p:cTn id="26" dur="750" fill="hold"/>
                                        <p:tgtEl>
                                          <p:spTgt spid="7">
                                            <p:txEl>
                                              <p:pRg st="0" end="0"/>
                                            </p:txEl>
                                          </p:spTgt>
                                        </p:tgtEl>
                                        <p:attrNameLst>
                                          <p:attrName>ppt_x</p:attrName>
                                          <p:attrName>ppt_y</p:attrName>
                                        </p:attrNameLst>
                                      </p:cBhvr>
                                      <p:rCtr x="-36183" y="185"/>
                                    </p:animMotion>
                                  </p:childTnLst>
                                </p:cTn>
                              </p:par>
                              <p:par>
                                <p:cTn id="27" presetID="42" presetClass="path" presetSubtype="0" decel="100000" fill="hold" grpId="0" nodeType="withEffect">
                                  <p:stCondLst>
                                    <p:cond delay="750"/>
                                  </p:stCondLst>
                                  <p:childTnLst>
                                    <p:animMotion origin="layout" path="M -3.26828E-6 7.40741E-7 L -0.72365 0.00393 " pathEditMode="relative" rAng="0" ptsTypes="AA">
                                      <p:cBhvr>
                                        <p:cTn id="28" dur="750" fill="hold"/>
                                        <p:tgtEl>
                                          <p:spTgt spid="8">
                                            <p:txEl>
                                              <p:pRg st="0" end="0"/>
                                            </p:txEl>
                                          </p:spTgt>
                                        </p:tgtEl>
                                        <p:attrNameLst>
                                          <p:attrName>ppt_x</p:attrName>
                                          <p:attrName>ppt_y</p:attrName>
                                        </p:attrNameLst>
                                      </p:cBhvr>
                                      <p:rCtr x="-3618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path" presetSubtype="0" decel="100000" fill="hold" nodeType="withEffect">
                  <p:stCondLst>
                    <p:cond delay="250"/>
                  </p:stCondLst>
                  <p:childTnLst>
                    <p:animMotion origin="layout" path="M 2.29167E-6 3.7037E-6 L -0.78985 0.00324 " pathEditMode="relative" rAng="0" ptsTypes="AA">
                      <p:cBhvr>
                        <p:cTn dur="750" fill="hold"/>
                        <p:tgtEl>
                          <p:spTgt spid="6"/>
                        </p:tgtEl>
                        <p:attrNameLst>
                          <p:attrName>ppt_x</p:attrName>
                          <p:attrName>ppt_y</p:attrName>
                        </p:attrNameLst>
                      </p:cBhvr>
                      <p:rCtr x="-39492" y="162"/>
                    </p:animMotion>
                  </p:childTnLst>
                </p:cTn>
              </p:par>
            </p:tnLst>
          </p:tmpl>
        </p:tmplLst>
      </p:bldP>
      <p:bldP spid="6" grpId="1" build="p">
        <p:tmplLst>
          <p:tmpl lvl="1">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2" build="p">
        <p:tmplLst>
          <p:tmpl lvl="1">
            <p:tnLst>
              <p:par>
                <p:cTn presetID="42" presetClass="path" presetSubtype="0" decel="100000" fill="hold" nodeType="withEffect">
                  <p:stCondLst>
                    <p:cond delay="500"/>
                  </p:stCondLst>
                  <p:childTnLst>
                    <p:animMotion origin="layout" path="M 4.93885E-6 3.7037E-6 L 1.09367 -0.00324 " pathEditMode="relative" rAng="0" ptsTypes="AA">
                      <p:cBhvr>
                        <p:cTn dur="750" spd="-100000" fill="hold"/>
                        <p:tgtEl>
                          <p:spTgt spid="6"/>
                        </p:tgtEl>
                        <p:attrNameLst>
                          <p:attrName>ppt_x</p:attrName>
                          <p:attrName>ppt_y</p:attrName>
                        </p:attrNameLst>
                      </p:cBhvr>
                      <p:rCtr x="54684" y="-162"/>
                    </p:animMotion>
                  </p:childTnLst>
                </p:cTn>
              </p:par>
            </p:tnLst>
          </p:tmpl>
        </p:tmplLst>
      </p:bldP>
      <p:bldP spid="7" grpId="0" build="p">
        <p:tmplLst>
          <p:tmpl lvl="1">
            <p:tnLst>
              <p:par>
                <p:cTn presetID="42" presetClass="path" presetSubtype="0" decel="100000" fill="hold" nodeType="withEffect">
                  <p:stCondLst>
                    <p:cond delay="500"/>
                  </p:stCondLst>
                  <p:childTnLst>
                    <p:animMotion origin="layout" path="M -3.26828E-6 7.40741E-7 L -0.72365 0.00393 " pathEditMode="relative" rAng="0" ptsTypes="AA">
                      <p:cBhvr>
                        <p:cTn dur="750" fill="hold"/>
                        <p:tgtEl>
                          <p:spTgt spid="7"/>
                        </p:tgtEl>
                        <p:attrNameLst>
                          <p:attrName>ppt_x</p:attrName>
                          <p:attrName>ppt_y</p:attrName>
                        </p:attrNameLst>
                      </p:cBhvr>
                      <p:rCtr x="-36183" y="185"/>
                    </p:animMotion>
                  </p:childTnLst>
                </p:cTn>
              </p:par>
            </p:tnLst>
          </p:tmpl>
        </p:tmplLst>
      </p:bldP>
      <p:bldP spid="7" grpId="1" build="p">
        <p:tmplLst>
          <p:tmpl lvl="1">
            <p:tnLst>
              <p:par>
                <p:cTn presetID="1" presetClass="entr" presetSubtype="0" fill="hold" nodeType="withEffect">
                  <p:stCondLst>
                    <p:cond delay="75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7" grpId="2" build="p">
        <p:tmplLst>
          <p:tmpl lvl="1">
            <p:tnLst>
              <p:par>
                <p:cTn presetID="42" presetClass="path" presetSubtype="0" decel="100000" fill="hold" nodeType="withEffect">
                  <p:stCondLst>
                    <p:cond delay="750"/>
                  </p:stCondLst>
                  <p:childTnLst>
                    <p:animMotion origin="layout" path="M 1.66797E-6 7.40741E-7 L 1.14754 7.40741E-7 " pathEditMode="relative" rAng="0" ptsTypes="AA">
                      <p:cBhvr>
                        <p:cTn dur="750" spd="-100000" fill="hold"/>
                        <p:tgtEl>
                          <p:spTgt spid="7"/>
                        </p:tgtEl>
                        <p:attrNameLst>
                          <p:attrName>ppt_x</p:attrName>
                          <p:attrName>ppt_y</p:attrName>
                        </p:attrNameLst>
                      </p:cBhvr>
                      <p:rCtr x="57377" y="0"/>
                    </p:animMotion>
                  </p:childTnLst>
                </p:cTn>
              </p:par>
            </p:tnLst>
          </p:tmpl>
        </p:tmplLst>
      </p:bldP>
      <p:bldP spid="8" grpId="0" build="p">
        <p:tmplLst>
          <p:tmpl lvl="1">
            <p:tnLst>
              <p:par>
                <p:cTn presetID="42" presetClass="path" presetSubtype="0" decel="100000" fill="hold" nodeType="withEffect">
                  <p:stCondLst>
                    <p:cond delay="750"/>
                  </p:stCondLst>
                  <p:childTnLst>
                    <p:animMotion origin="layout" path="M -3.26828E-6 7.40741E-7 L -0.72365 0.00393 " pathEditMode="relative" rAng="0" ptsTypes="AA">
                      <p:cBhvr>
                        <p:cTn dur="750" fill="hold"/>
                        <p:tgtEl>
                          <p:spTgt spid="8"/>
                        </p:tgtEl>
                        <p:attrNameLst>
                          <p:attrName>ppt_x</p:attrName>
                          <p:attrName>ppt_y</p:attrName>
                        </p:attrNameLst>
                      </p:cBhvr>
                      <p:rCtr x="-36183" y="185"/>
                    </p:animMotion>
                  </p:childTnLst>
                </p:cTn>
              </p:par>
            </p:tnLst>
          </p:tmpl>
        </p:tmplLst>
      </p:bldP>
      <p:bldP spid="8" grpId="1" build="p">
        <p:tmplLst>
          <p:tmpl lvl="1">
            <p:tnLst>
              <p:par>
                <p:cTn presetID="1" presetClass="entr" presetSubtype="0" fill="hold" nodeType="withEffect">
                  <p:stCondLst>
                    <p:cond delay="10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2" build="p">
        <p:tmplLst>
          <p:tmpl lvl="1">
            <p:tnLst>
              <p:par>
                <p:cTn presetID="42" presetClass="path" presetSubtype="0" decel="100000" fill="hold" nodeType="withEffect">
                  <p:stCondLst>
                    <p:cond delay="1000"/>
                  </p:stCondLst>
                  <p:childTnLst>
                    <p:animMotion origin="layout" path="M 1.66797E-6 7.40741E-7 L 1.14754 7.40741E-7 " pathEditMode="relative" rAng="0" ptsTypes="AA">
                      <p:cBhvr>
                        <p:cTn dur="750" spd="-100000" fill="hold"/>
                        <p:tgtEl>
                          <p:spTgt spid="8"/>
                        </p:tgtEl>
                        <p:attrNameLst>
                          <p:attrName>ppt_x</p:attrName>
                          <p:attrName>ppt_y</p:attrName>
                        </p:attrNameLst>
                      </p:cBhvr>
                      <p:rCtr x="57377" y="0"/>
                    </p:animMotion>
                  </p:childTnLst>
                </p:cTn>
              </p:par>
            </p:tnLst>
          </p:tmpl>
        </p:tmplLst>
      </p:bldP>
      <p:bldP spid="9" grpId="0"/>
      <p:bldP spid="9" grpId="1"/>
      <p:bldP spid="9" grpId="2"/>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6" name="Subtitle 2"/>
          <p:cNvSpPr>
            <a:spLocks noGrp="1"/>
          </p:cNvSpPr>
          <p:nvPr>
            <p:ph type="subTitle" idx="1"/>
          </p:nvPr>
        </p:nvSpPr>
        <p:spPr>
          <a:xfrm>
            <a:off x="734454" y="5426823"/>
            <a:ext cx="7464781" cy="374295"/>
          </a:xfrm>
        </p:spPr>
        <p:txBody>
          <a:bodyPr vert="horz" wrap="square" lIns="0" tIns="0" rIns="0" bIns="0" rtlCol="0" anchor="t">
            <a:spAutoFit/>
          </a:bodyPr>
          <a:lstStyle>
            <a:lvl1pPr marL="0" indent="0">
              <a:spcBef>
                <a:spcPts val="0"/>
              </a:spcBef>
              <a:buFontTx/>
              <a:buNone/>
              <a:defRPr lang="en-US" sz="2700" b="1" kern="1200" spc="-150" dirty="0">
                <a:solidFill>
                  <a:schemeClr val="tx1"/>
                </a:solidFill>
                <a:latin typeface="Segoe Light" pitchFamily="34" charset="0"/>
                <a:ea typeface="+mn-ea"/>
                <a:cs typeface="+mn-cs"/>
              </a:defRPr>
            </a:lvl1pPr>
          </a:lstStyle>
          <a:p>
            <a:pPr marL="0" lvl="0" indent="0" algn="l" defTabSz="685961" rtl="0" eaLnBrk="1" latinLnBrk="0" hangingPunct="1">
              <a:lnSpc>
                <a:spcPct val="90000"/>
              </a:lnSpc>
              <a:spcBef>
                <a:spcPts val="0"/>
              </a:spcBef>
              <a:buClr>
                <a:schemeClr val="tx2"/>
              </a:buClr>
              <a:buSzPct val="90000"/>
              <a:buFontTx/>
              <a:buNone/>
            </a:pPr>
            <a:r>
              <a:rPr lang="en-US" smtClean="0"/>
              <a:t>Click to edit Master subtitle style</a:t>
            </a:r>
            <a:endParaRPr lang="en-US" dirty="0"/>
          </a:p>
        </p:txBody>
      </p:sp>
      <p:sp>
        <p:nvSpPr>
          <p:cNvPr id="7" name="Text Placeholder 8"/>
          <p:cNvSpPr>
            <a:spLocks noGrp="1"/>
          </p:cNvSpPr>
          <p:nvPr>
            <p:ph type="body" sz="quarter" idx="10" hasCustomPrompt="1"/>
          </p:nvPr>
        </p:nvSpPr>
        <p:spPr>
          <a:xfrm>
            <a:off x="734485" y="5823667"/>
            <a:ext cx="7572759" cy="291118"/>
          </a:xfrm>
        </p:spPr>
        <p:txBody>
          <a:bodyPr/>
          <a:lstStyle>
            <a:lvl1pPr marL="0" indent="0">
              <a:spcBef>
                <a:spcPts val="0"/>
              </a:spcBef>
              <a:buFontTx/>
              <a:buNone/>
              <a:defRPr sz="2100">
                <a:solidFill>
                  <a:schemeClr val="tx1">
                    <a:lumMod val="50000"/>
                    <a:lumOff val="50000"/>
                  </a:schemeClr>
                </a:solidFill>
                <a:latin typeface="Segoe Light" pitchFamily="34" charset="0"/>
              </a:defRPr>
            </a:lvl1pPr>
          </a:lstStyle>
          <a:p>
            <a:r>
              <a:rPr lang="en-US" dirty="0" smtClean="0"/>
              <a:t>Click to edit Master subtitle style</a:t>
            </a:r>
            <a:endParaRPr lang="en-US" dirty="0"/>
          </a:p>
        </p:txBody>
      </p:sp>
      <p:sp>
        <p:nvSpPr>
          <p:cNvPr id="8" name="Text Placeholder 8"/>
          <p:cNvSpPr>
            <a:spLocks noGrp="1"/>
          </p:cNvSpPr>
          <p:nvPr>
            <p:ph type="body" sz="quarter" idx="11" hasCustomPrompt="1"/>
          </p:nvPr>
        </p:nvSpPr>
        <p:spPr>
          <a:xfrm>
            <a:off x="734485" y="6109682"/>
            <a:ext cx="7572759" cy="291118"/>
          </a:xfrm>
        </p:spPr>
        <p:txBody>
          <a:bodyPr/>
          <a:lstStyle>
            <a:lvl1pPr marL="0" indent="0">
              <a:spcBef>
                <a:spcPts val="0"/>
              </a:spcBef>
              <a:buFontTx/>
              <a:buNone/>
              <a:defRPr sz="2100">
                <a:solidFill>
                  <a:schemeClr val="tx1">
                    <a:lumMod val="50000"/>
                    <a:lumOff val="50000"/>
                  </a:schemeClr>
                </a:solidFill>
                <a:latin typeface="Segoe Light" pitchFamily="34" charset="0"/>
              </a:defRPr>
            </a:lvl1pPr>
          </a:lstStyle>
          <a:p>
            <a:r>
              <a:rPr lang="en-US" dirty="0" smtClean="0"/>
              <a:t>Click to edit Master subtitle style</a:t>
            </a:r>
            <a:endParaRPr lang="en-US" dirty="0"/>
          </a:p>
        </p:txBody>
      </p:sp>
      <p:sp>
        <p:nvSpPr>
          <p:cNvPr id="9" name="Title 1"/>
          <p:cNvSpPr>
            <a:spLocks noGrp="1"/>
          </p:cNvSpPr>
          <p:nvPr>
            <p:ph type="ctrTitle"/>
          </p:nvPr>
        </p:nvSpPr>
        <p:spPr>
          <a:xfrm>
            <a:off x="740984" y="2976018"/>
            <a:ext cx="10728960" cy="1098296"/>
          </a:xfrm>
        </p:spPr>
        <p:txBody>
          <a:bodyPr anchor="ctr" anchorCtr="0">
            <a:noAutofit/>
          </a:bodyPr>
          <a:lstStyle>
            <a:lvl1pPr>
              <a:lnSpc>
                <a:spcPct val="90000"/>
              </a:lnSpc>
              <a:tabLst>
                <a:tab pos="1504361" algn="l"/>
              </a:tabLst>
              <a:defRPr lang="en-US" sz="5400" b="0" kern="1200" cap="none" spc="-150" baseline="0" dirty="0">
                <a:ln w="3175">
                  <a:noFill/>
                </a:ln>
                <a:solidFill>
                  <a:schemeClr val="tx1">
                    <a:lumMod val="50000"/>
                    <a:lumOff val="50000"/>
                  </a:schemeClr>
                </a:solidFill>
                <a:effectLst/>
                <a:latin typeface="Segoe Light" pitchFamily="34" charset="0"/>
                <a:ea typeface="+mn-ea"/>
                <a:cs typeface="+mn-cs"/>
              </a:defRPr>
            </a:lvl1pPr>
          </a:lstStyle>
          <a:p>
            <a:pPr lvl="0" algn="l" defTabSz="685961" rtl="0" eaLnBrk="1" latinLnBrk="0" hangingPunct="1">
              <a:lnSpc>
                <a:spcPct val="90000"/>
              </a:lnSpc>
              <a:spcBef>
                <a:spcPct val="0"/>
              </a:spcBef>
              <a:buNone/>
            </a:pPr>
            <a:r>
              <a:rPr lang="en-US" smtClean="0"/>
              <a:t>Click to edit Master title style</a:t>
            </a:r>
            <a:endParaRPr lang="en-US" dirty="0"/>
          </a:p>
        </p:txBody>
      </p:sp>
    </p:spTree>
    <p:extLst>
      <p:ext uri="{BB962C8B-B14F-4D97-AF65-F5344CB8AC3E}">
        <p14:creationId xmlns:p14="http://schemas.microsoft.com/office/powerpoint/2010/main" val="19254007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300"/>
                                  </p:stCondLst>
                                  <p:childTnLst>
                                    <p:set>
                                      <p:cBhvr>
                                        <p:cTn id="6" dur="1" fill="hold">
                                          <p:stCondLst>
                                            <p:cond delay="0"/>
                                          </p:stCondLst>
                                        </p:cTn>
                                        <p:tgtEl>
                                          <p:spTgt spid="9"/>
                                        </p:tgtEl>
                                        <p:attrNameLst>
                                          <p:attrName>style.visibility</p:attrName>
                                        </p:attrNameLst>
                                      </p:cBhvr>
                                      <p:to>
                                        <p:strVal val="visible"/>
                                      </p:to>
                                    </p:set>
                                  </p:childTnLst>
                                </p:cTn>
                              </p:par>
                              <p:par>
                                <p:cTn id="7" presetID="42" presetClass="path" presetSubtype="0" decel="100000" fill="hold" grpId="2" nodeType="withEffect">
                                  <p:stCondLst>
                                    <p:cond delay="250"/>
                                  </p:stCondLst>
                                  <p:childTnLst>
                                    <p:animMotion origin="layout" path="M 2.20661E-6 -4.07407E-6 L 1.02966 -0.00115 " pathEditMode="relative" rAng="0" ptsTypes="AA">
                                      <p:cBhvr>
                                        <p:cTn id="8" dur="750" spd="-100000" fill="hold"/>
                                        <p:tgtEl>
                                          <p:spTgt spid="9"/>
                                        </p:tgtEl>
                                        <p:attrNameLst>
                                          <p:attrName>ppt_x</p:attrName>
                                          <p:attrName>ppt_y</p:attrName>
                                        </p:attrNameLst>
                                      </p:cBhvr>
                                      <p:rCtr x="51483" y="-69"/>
                                    </p:animMotion>
                                  </p:childTnLst>
                                </p:cTn>
                              </p:par>
                              <p:par>
                                <p:cTn id="9" presetID="1" presetClass="entr" presetSubtype="0" fill="hold" grpId="1" nodeType="with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42" presetClass="path" presetSubtype="0" decel="100000" fill="hold" grpId="2" nodeType="withEffect">
                                  <p:stCondLst>
                                    <p:cond delay="500"/>
                                  </p:stCondLst>
                                  <p:childTnLst>
                                    <p:animMotion origin="layout" path="M 4.93885E-6 3.7037E-6 L 1.09367 -0.00324 " pathEditMode="relative" rAng="0" ptsTypes="AA">
                                      <p:cBhvr>
                                        <p:cTn id="12" dur="750" spd="-100000" fill="hold"/>
                                        <p:tgtEl>
                                          <p:spTgt spid="6">
                                            <p:txEl>
                                              <p:pRg st="0" end="0"/>
                                            </p:txEl>
                                          </p:spTgt>
                                        </p:tgtEl>
                                        <p:attrNameLst>
                                          <p:attrName>ppt_x</p:attrName>
                                          <p:attrName>ppt_y</p:attrName>
                                        </p:attrNameLst>
                                      </p:cBhvr>
                                      <p:rCtr x="54684" y="-162"/>
                                    </p:animMotion>
                                  </p:childTnLst>
                                </p:cTn>
                              </p:par>
                              <p:par>
                                <p:cTn id="13" presetID="1" presetClass="entr" presetSubtype="0" fill="hold" grpId="1" nodeType="withEffect">
                                  <p:stCondLst>
                                    <p:cond delay="75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42" presetClass="path" presetSubtype="0" decel="100000" fill="hold" grpId="2" nodeType="withEffect">
                                  <p:stCondLst>
                                    <p:cond delay="750"/>
                                  </p:stCondLst>
                                  <p:childTnLst>
                                    <p:animMotion origin="layout" path="M 1.66797E-6 7.40741E-7 L 1.14754 7.40741E-7 " pathEditMode="relative" rAng="0" ptsTypes="AA">
                                      <p:cBhvr>
                                        <p:cTn id="16" dur="750" spd="-100000" fill="hold"/>
                                        <p:tgtEl>
                                          <p:spTgt spid="7">
                                            <p:txEl>
                                              <p:pRg st="0" end="0"/>
                                            </p:txEl>
                                          </p:spTgt>
                                        </p:tgtEl>
                                        <p:attrNameLst>
                                          <p:attrName>ppt_x</p:attrName>
                                          <p:attrName>ppt_y</p:attrName>
                                        </p:attrNameLst>
                                      </p:cBhvr>
                                      <p:rCtr x="57377" y="0"/>
                                    </p:animMotion>
                                  </p:childTnLst>
                                </p:cTn>
                              </p:par>
                              <p:par>
                                <p:cTn id="17" presetID="1" presetClass="entr" presetSubtype="0" fill="hold" grpId="1" nodeType="withEffect">
                                  <p:stCondLst>
                                    <p:cond delay="100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42" presetClass="path" presetSubtype="0" decel="100000" fill="hold" grpId="2" nodeType="withEffect">
                                  <p:stCondLst>
                                    <p:cond delay="1000"/>
                                  </p:stCondLst>
                                  <p:childTnLst>
                                    <p:animMotion origin="layout" path="M 1.66797E-6 7.40741E-7 L 1.14754 7.40741E-7 " pathEditMode="relative" rAng="0" ptsTypes="AA">
                                      <p:cBhvr>
                                        <p:cTn id="20" dur="750" spd="-100000" fill="hold"/>
                                        <p:tgtEl>
                                          <p:spTgt spid="8">
                                            <p:txEl>
                                              <p:pRg st="0" end="0"/>
                                            </p:txEl>
                                          </p:spTgt>
                                        </p:tgtEl>
                                        <p:attrNameLst>
                                          <p:attrName>ppt_x</p:attrName>
                                          <p:attrName>ppt_y</p:attrName>
                                        </p:attrNameLst>
                                      </p:cBhvr>
                                      <p:rCtr x="57377" y="0"/>
                                    </p:animMotion>
                                  </p:childTnLst>
                                </p:cTn>
                              </p:par>
                              <p:par>
                                <p:cTn id="21" presetID="42" presetClass="path" presetSubtype="0" decel="100000" fill="hold" grpId="0" nodeType="withEffect">
                                  <p:stCondLst>
                                    <p:cond delay="0"/>
                                  </p:stCondLst>
                                  <p:childTnLst>
                                    <p:animMotion origin="layout" path="M -1.04167E-6 -4.07407E-6 L -0.64453 -0.00115 " pathEditMode="relative" rAng="0" ptsTypes="AA">
                                      <p:cBhvr>
                                        <p:cTn id="22" dur="750" fill="hold"/>
                                        <p:tgtEl>
                                          <p:spTgt spid="9"/>
                                        </p:tgtEl>
                                        <p:attrNameLst>
                                          <p:attrName>ppt_x</p:attrName>
                                          <p:attrName>ppt_y</p:attrName>
                                        </p:attrNameLst>
                                      </p:cBhvr>
                                      <p:rCtr x="-32227" y="-69"/>
                                    </p:animMotion>
                                  </p:childTnLst>
                                </p:cTn>
                              </p:par>
                              <p:par>
                                <p:cTn id="23" presetID="42" presetClass="path" presetSubtype="0" decel="100000" fill="hold" grpId="0" nodeType="withEffect">
                                  <p:stCondLst>
                                    <p:cond delay="250"/>
                                  </p:stCondLst>
                                  <p:childTnLst>
                                    <p:animMotion origin="layout" path="M 2.29167E-6 3.7037E-6 L -0.78985 0.00324 " pathEditMode="relative" rAng="0" ptsTypes="AA">
                                      <p:cBhvr>
                                        <p:cTn id="24" dur="750" fill="hold"/>
                                        <p:tgtEl>
                                          <p:spTgt spid="6">
                                            <p:txEl>
                                              <p:pRg st="0" end="0"/>
                                            </p:txEl>
                                          </p:spTgt>
                                        </p:tgtEl>
                                        <p:attrNameLst>
                                          <p:attrName>ppt_x</p:attrName>
                                          <p:attrName>ppt_y</p:attrName>
                                        </p:attrNameLst>
                                      </p:cBhvr>
                                      <p:rCtr x="-39492" y="162"/>
                                    </p:animMotion>
                                  </p:childTnLst>
                                </p:cTn>
                              </p:par>
                              <p:par>
                                <p:cTn id="25" presetID="42" presetClass="path" presetSubtype="0" decel="100000" fill="hold" grpId="0" nodeType="withEffect">
                                  <p:stCondLst>
                                    <p:cond delay="500"/>
                                  </p:stCondLst>
                                  <p:childTnLst>
                                    <p:animMotion origin="layout" path="M -3.26828E-6 7.40741E-7 L -0.72365 0.00393 " pathEditMode="relative" rAng="0" ptsTypes="AA">
                                      <p:cBhvr>
                                        <p:cTn id="26" dur="750" fill="hold"/>
                                        <p:tgtEl>
                                          <p:spTgt spid="7">
                                            <p:txEl>
                                              <p:pRg st="0" end="0"/>
                                            </p:txEl>
                                          </p:spTgt>
                                        </p:tgtEl>
                                        <p:attrNameLst>
                                          <p:attrName>ppt_x</p:attrName>
                                          <p:attrName>ppt_y</p:attrName>
                                        </p:attrNameLst>
                                      </p:cBhvr>
                                      <p:rCtr x="-36183" y="185"/>
                                    </p:animMotion>
                                  </p:childTnLst>
                                </p:cTn>
                              </p:par>
                              <p:par>
                                <p:cTn id="27" presetID="42" presetClass="path" presetSubtype="0" decel="100000" fill="hold" grpId="0" nodeType="withEffect">
                                  <p:stCondLst>
                                    <p:cond delay="750"/>
                                  </p:stCondLst>
                                  <p:childTnLst>
                                    <p:animMotion origin="layout" path="M -3.26828E-6 7.40741E-7 L -0.72365 0.00393 " pathEditMode="relative" rAng="0" ptsTypes="AA">
                                      <p:cBhvr>
                                        <p:cTn id="28" dur="750" fill="hold"/>
                                        <p:tgtEl>
                                          <p:spTgt spid="8">
                                            <p:txEl>
                                              <p:pRg st="0" end="0"/>
                                            </p:txEl>
                                          </p:spTgt>
                                        </p:tgtEl>
                                        <p:attrNameLst>
                                          <p:attrName>ppt_x</p:attrName>
                                          <p:attrName>ppt_y</p:attrName>
                                        </p:attrNameLst>
                                      </p:cBhvr>
                                      <p:rCtr x="-3618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path" presetSubtype="0" decel="100000" fill="hold" nodeType="withEffect">
                  <p:stCondLst>
                    <p:cond delay="250"/>
                  </p:stCondLst>
                  <p:childTnLst>
                    <p:animMotion origin="layout" path="M 2.29167E-6 3.7037E-6 L -0.78985 0.00324 " pathEditMode="relative" rAng="0" ptsTypes="AA">
                      <p:cBhvr>
                        <p:cTn dur="750" fill="hold"/>
                        <p:tgtEl>
                          <p:spTgt spid="6"/>
                        </p:tgtEl>
                        <p:attrNameLst>
                          <p:attrName>ppt_x</p:attrName>
                          <p:attrName>ppt_y</p:attrName>
                        </p:attrNameLst>
                      </p:cBhvr>
                      <p:rCtr x="-39492" y="162"/>
                    </p:animMotion>
                  </p:childTnLst>
                </p:cTn>
              </p:par>
            </p:tnLst>
          </p:tmpl>
        </p:tmplLst>
      </p:bldP>
      <p:bldP spid="6" grpId="1" build="p">
        <p:tmplLst>
          <p:tmpl lvl="1">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2" build="p">
        <p:tmplLst>
          <p:tmpl lvl="1">
            <p:tnLst>
              <p:par>
                <p:cTn presetID="42" presetClass="path" presetSubtype="0" decel="100000" fill="hold" nodeType="withEffect">
                  <p:stCondLst>
                    <p:cond delay="500"/>
                  </p:stCondLst>
                  <p:childTnLst>
                    <p:animMotion origin="layout" path="M 4.93885E-6 3.7037E-6 L 1.09367 -0.00324 " pathEditMode="relative" rAng="0" ptsTypes="AA">
                      <p:cBhvr>
                        <p:cTn dur="750" spd="-100000" fill="hold"/>
                        <p:tgtEl>
                          <p:spTgt spid="6"/>
                        </p:tgtEl>
                        <p:attrNameLst>
                          <p:attrName>ppt_x</p:attrName>
                          <p:attrName>ppt_y</p:attrName>
                        </p:attrNameLst>
                      </p:cBhvr>
                      <p:rCtr x="54684" y="-162"/>
                    </p:animMotion>
                  </p:childTnLst>
                </p:cTn>
              </p:par>
            </p:tnLst>
          </p:tmpl>
        </p:tmplLst>
      </p:bldP>
      <p:bldP spid="7" grpId="0" build="p">
        <p:tmplLst>
          <p:tmpl lvl="1">
            <p:tnLst>
              <p:par>
                <p:cTn presetID="42" presetClass="path" presetSubtype="0" decel="100000" fill="hold" nodeType="withEffect">
                  <p:stCondLst>
                    <p:cond delay="500"/>
                  </p:stCondLst>
                  <p:childTnLst>
                    <p:animMotion origin="layout" path="M -3.26828E-6 7.40741E-7 L -0.72365 0.00393 " pathEditMode="relative" rAng="0" ptsTypes="AA">
                      <p:cBhvr>
                        <p:cTn dur="750" fill="hold"/>
                        <p:tgtEl>
                          <p:spTgt spid="7"/>
                        </p:tgtEl>
                        <p:attrNameLst>
                          <p:attrName>ppt_x</p:attrName>
                          <p:attrName>ppt_y</p:attrName>
                        </p:attrNameLst>
                      </p:cBhvr>
                      <p:rCtr x="-36183" y="185"/>
                    </p:animMotion>
                  </p:childTnLst>
                </p:cTn>
              </p:par>
            </p:tnLst>
          </p:tmpl>
        </p:tmplLst>
      </p:bldP>
      <p:bldP spid="7" grpId="1" build="p">
        <p:tmplLst>
          <p:tmpl lvl="1">
            <p:tnLst>
              <p:par>
                <p:cTn presetID="1" presetClass="entr" presetSubtype="0" fill="hold" nodeType="withEffect">
                  <p:stCondLst>
                    <p:cond delay="75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7" grpId="2" build="p">
        <p:tmplLst>
          <p:tmpl lvl="1">
            <p:tnLst>
              <p:par>
                <p:cTn presetID="42" presetClass="path" presetSubtype="0" decel="100000" fill="hold" nodeType="withEffect">
                  <p:stCondLst>
                    <p:cond delay="750"/>
                  </p:stCondLst>
                  <p:childTnLst>
                    <p:animMotion origin="layout" path="M 1.66797E-6 7.40741E-7 L 1.14754 7.40741E-7 " pathEditMode="relative" rAng="0" ptsTypes="AA">
                      <p:cBhvr>
                        <p:cTn dur="750" spd="-100000" fill="hold"/>
                        <p:tgtEl>
                          <p:spTgt spid="7"/>
                        </p:tgtEl>
                        <p:attrNameLst>
                          <p:attrName>ppt_x</p:attrName>
                          <p:attrName>ppt_y</p:attrName>
                        </p:attrNameLst>
                      </p:cBhvr>
                      <p:rCtr x="57377" y="0"/>
                    </p:animMotion>
                  </p:childTnLst>
                </p:cTn>
              </p:par>
            </p:tnLst>
          </p:tmpl>
        </p:tmplLst>
      </p:bldP>
      <p:bldP spid="8" grpId="0" build="p">
        <p:tmplLst>
          <p:tmpl lvl="1">
            <p:tnLst>
              <p:par>
                <p:cTn presetID="42" presetClass="path" presetSubtype="0" decel="100000" fill="hold" nodeType="withEffect">
                  <p:stCondLst>
                    <p:cond delay="750"/>
                  </p:stCondLst>
                  <p:childTnLst>
                    <p:animMotion origin="layout" path="M -3.26828E-6 7.40741E-7 L -0.72365 0.00393 " pathEditMode="relative" rAng="0" ptsTypes="AA">
                      <p:cBhvr>
                        <p:cTn dur="750" fill="hold"/>
                        <p:tgtEl>
                          <p:spTgt spid="8"/>
                        </p:tgtEl>
                        <p:attrNameLst>
                          <p:attrName>ppt_x</p:attrName>
                          <p:attrName>ppt_y</p:attrName>
                        </p:attrNameLst>
                      </p:cBhvr>
                      <p:rCtr x="-36183" y="185"/>
                    </p:animMotion>
                  </p:childTnLst>
                </p:cTn>
              </p:par>
            </p:tnLst>
          </p:tmpl>
        </p:tmplLst>
      </p:bldP>
      <p:bldP spid="8" grpId="1" build="p">
        <p:tmplLst>
          <p:tmpl lvl="1">
            <p:tnLst>
              <p:par>
                <p:cTn presetID="1" presetClass="entr" presetSubtype="0" fill="hold" nodeType="withEffect">
                  <p:stCondLst>
                    <p:cond delay="10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2" build="p">
        <p:tmplLst>
          <p:tmpl lvl="1">
            <p:tnLst>
              <p:par>
                <p:cTn presetID="42" presetClass="path" presetSubtype="0" decel="100000" fill="hold" nodeType="withEffect">
                  <p:stCondLst>
                    <p:cond delay="1000"/>
                  </p:stCondLst>
                  <p:childTnLst>
                    <p:animMotion origin="layout" path="M 1.66797E-6 7.40741E-7 L 1.14754 7.40741E-7 " pathEditMode="relative" rAng="0" ptsTypes="AA">
                      <p:cBhvr>
                        <p:cTn dur="750" spd="-100000" fill="hold"/>
                        <p:tgtEl>
                          <p:spTgt spid="8"/>
                        </p:tgtEl>
                        <p:attrNameLst>
                          <p:attrName>ppt_x</p:attrName>
                          <p:attrName>ppt_y</p:attrName>
                        </p:attrNameLst>
                      </p:cBhvr>
                      <p:rCtr x="57377" y="0"/>
                    </p:animMotion>
                  </p:childTnLst>
                </p:cTn>
              </p:par>
            </p:tnLst>
          </p:tmpl>
        </p:tmplLst>
      </p:bldP>
      <p:bldP spid="9" grpId="0"/>
      <p:bldP spid="9" grpId="1"/>
      <p:bldP spid="9" grpId="2"/>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07694" y="1905001"/>
            <a:ext cx="11151917" cy="2609945"/>
          </a:xfrm>
        </p:spPr>
        <p:txBody>
          <a:bodyPr/>
          <a:lstStyle>
            <a:lvl1pPr>
              <a:lnSpc>
                <a:spcPct val="90000"/>
              </a:lnSpc>
              <a:defRPr sz="3200"/>
            </a:lvl1pPr>
            <a:lvl2pPr>
              <a:lnSpc>
                <a:spcPct val="90000"/>
              </a:lnSpc>
              <a:defRPr sz="3200"/>
            </a:lvl2pPr>
            <a:lvl3pPr>
              <a:lnSpc>
                <a:spcPct val="90000"/>
              </a:lnSpc>
              <a:defRPr sz="3200"/>
            </a:lvl3pPr>
            <a:lvl4pPr>
              <a:lnSpc>
                <a:spcPct val="90000"/>
              </a:lnSpc>
              <a:defRPr sz="3200"/>
            </a:lvl4pPr>
            <a:lvl5pPr>
              <a:lnSpc>
                <a:spcPct val="90000"/>
              </a:lnSpc>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userDrawn="1"/>
        </p:nvSpPr>
        <p:spPr>
          <a:xfrm>
            <a:off x="6364801" y="6505546"/>
            <a:ext cx="5418395" cy="200055"/>
          </a:xfrm>
          <a:prstGeom prst="rect">
            <a:avLst/>
          </a:prstGeom>
          <a:noFill/>
        </p:spPr>
        <p:txBody>
          <a:bodyPr wrap="square" rtlCol="0">
            <a:spAutoFit/>
          </a:bodyPr>
          <a:lstStyle/>
          <a:p>
            <a:pPr marL="0" marR="0" indent="0" algn="r" defTabSz="914363" rtl="0" eaLnBrk="1" fontAlgn="auto" latinLnBrk="0" hangingPunct="1">
              <a:lnSpc>
                <a:spcPct val="100000"/>
              </a:lnSpc>
              <a:spcBef>
                <a:spcPts val="0"/>
              </a:spcBef>
              <a:spcAft>
                <a:spcPts val="0"/>
              </a:spcAft>
              <a:buClrTx/>
              <a:buSzTx/>
              <a:buFontTx/>
              <a:buNone/>
              <a:tabLst/>
              <a:defRPr/>
            </a:pPr>
            <a:fld id="{40B76143-9258-4AEE-9511-E300703853D1}" type="slidenum">
              <a:rPr lang="en-US" sz="700" smtClean="0">
                <a:solidFill>
                  <a:schemeClr val="bg1">
                    <a:lumMod val="50000"/>
                  </a:schemeClr>
                </a:solidFill>
                <a:latin typeface="Segoe UI" pitchFamily="34" charset="0"/>
                <a:ea typeface="Segoe UI" pitchFamily="34" charset="0"/>
                <a:cs typeface="Segoe UI" pitchFamily="34" charset="0"/>
              </a:rPr>
              <a:pPr marL="0" marR="0" indent="0" algn="r" defTabSz="914363" rtl="0" eaLnBrk="1" fontAlgn="auto" latinLnBrk="0" hangingPunct="1">
                <a:lnSpc>
                  <a:spcPct val="100000"/>
                </a:lnSpc>
                <a:spcBef>
                  <a:spcPts val="0"/>
                </a:spcBef>
                <a:spcAft>
                  <a:spcPts val="0"/>
                </a:spcAft>
                <a:buClrTx/>
                <a:buSzTx/>
                <a:buFontTx/>
                <a:buNone/>
                <a:tabLst/>
                <a:defRPr/>
              </a:pPr>
              <a:t>‹#›</a:t>
            </a:fld>
            <a:r>
              <a:rPr lang="en-US" sz="700" dirty="0" smtClean="0">
                <a:solidFill>
                  <a:schemeClr val="bg1">
                    <a:lumMod val="50000"/>
                  </a:schemeClr>
                </a:solidFill>
                <a:latin typeface="Segoe UI" pitchFamily="34" charset="0"/>
                <a:ea typeface="Segoe UI" pitchFamily="34" charset="0"/>
                <a:cs typeface="Segoe UI" pitchFamily="34" charset="0"/>
              </a:rPr>
              <a:t>    |SharePoint Saturday</a:t>
            </a:r>
            <a:r>
              <a:rPr lang="en-US" sz="700" baseline="0" dirty="0" smtClean="0">
                <a:solidFill>
                  <a:schemeClr val="bg1">
                    <a:lumMod val="50000"/>
                  </a:schemeClr>
                </a:solidFill>
                <a:latin typeface="Segoe UI" pitchFamily="34" charset="0"/>
                <a:ea typeface="Segoe UI" pitchFamily="34" charset="0"/>
                <a:cs typeface="Segoe UI" pitchFamily="34" charset="0"/>
              </a:rPr>
              <a:t> Atlanta</a:t>
            </a:r>
            <a:endParaRPr lang="en-US" sz="700" dirty="0" smtClean="0">
              <a:solidFill>
                <a:schemeClr val="bg1">
                  <a:lumMod val="50000"/>
                </a:schemeClr>
              </a:solidFill>
              <a:latin typeface="Segoe UI" pitchFamily="34" charset="0"/>
              <a:ea typeface="Segoe UI" pitchFamily="34" charset="0"/>
              <a:cs typeface="Segoe UI" pitchFamily="34" charset="0"/>
            </a:endParaRPr>
          </a:p>
        </p:txBody>
      </p:sp>
      <p:sp>
        <p:nvSpPr>
          <p:cNvPr id="7" name="Title 1"/>
          <p:cNvSpPr>
            <a:spLocks noGrp="1"/>
          </p:cNvSpPr>
          <p:nvPr>
            <p:ph type="title" hasCustomPrompt="1"/>
          </p:nvPr>
        </p:nvSpPr>
        <p:spPr>
          <a:xfrm>
            <a:off x="508000" y="769204"/>
            <a:ext cx="11151917" cy="747897"/>
          </a:xfrm>
        </p:spPr>
        <p:txBody>
          <a:bodyPr/>
          <a:lstStyle/>
          <a:p>
            <a:r>
              <a:rPr lang="en-US" dirty="0" smtClean="0"/>
              <a:t>Master title style</a:t>
            </a:r>
            <a:endParaRPr lang="en-US" dirty="0"/>
          </a:p>
        </p:txBody>
      </p:sp>
    </p:spTree>
    <p:extLst>
      <p:ext uri="{BB962C8B-B14F-4D97-AF65-F5344CB8AC3E}">
        <p14:creationId xmlns:p14="http://schemas.microsoft.com/office/powerpoint/2010/main" val="1583606706"/>
      </p:ext>
    </p:extLst>
  </p:cSld>
  <p:clrMapOvr>
    <a:masterClrMapping/>
  </p:clrMapOvr>
  <p:transition spd="slow">
    <p:push/>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08000" y="1901953"/>
            <a:ext cx="5487829"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72258" y="1901954"/>
            <a:ext cx="538766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Box 9"/>
          <p:cNvSpPr txBox="1"/>
          <p:nvPr userDrawn="1"/>
        </p:nvSpPr>
        <p:spPr>
          <a:xfrm>
            <a:off x="6364801" y="6505546"/>
            <a:ext cx="5418395" cy="200055"/>
          </a:xfrm>
          <a:prstGeom prst="rect">
            <a:avLst/>
          </a:prstGeom>
          <a:noFill/>
        </p:spPr>
        <p:txBody>
          <a:bodyPr wrap="square" rtlCol="0">
            <a:spAutoFit/>
          </a:bodyPr>
          <a:lstStyle/>
          <a:p>
            <a:pPr marL="0" marR="0" indent="0" algn="r" defTabSz="914363" rtl="0" eaLnBrk="1" fontAlgn="auto" latinLnBrk="0" hangingPunct="1">
              <a:lnSpc>
                <a:spcPct val="100000"/>
              </a:lnSpc>
              <a:spcBef>
                <a:spcPts val="0"/>
              </a:spcBef>
              <a:spcAft>
                <a:spcPts val="0"/>
              </a:spcAft>
              <a:buClrTx/>
              <a:buSzTx/>
              <a:buFontTx/>
              <a:buNone/>
              <a:tabLst/>
              <a:defRPr/>
            </a:pPr>
            <a:fld id="{40B76143-9258-4AEE-9511-E300703853D1}" type="slidenum">
              <a:rPr lang="en-US" sz="700" smtClean="0">
                <a:solidFill>
                  <a:schemeClr val="bg1">
                    <a:lumMod val="50000"/>
                  </a:schemeClr>
                </a:solidFill>
                <a:latin typeface="Segoe UI" pitchFamily="34" charset="0"/>
                <a:ea typeface="Segoe UI" pitchFamily="34" charset="0"/>
                <a:cs typeface="Segoe UI" pitchFamily="34" charset="0"/>
              </a:rPr>
              <a:pPr marL="0" marR="0" indent="0" algn="r" defTabSz="914363" rtl="0" eaLnBrk="1" fontAlgn="auto" latinLnBrk="0" hangingPunct="1">
                <a:lnSpc>
                  <a:spcPct val="100000"/>
                </a:lnSpc>
                <a:spcBef>
                  <a:spcPts val="0"/>
                </a:spcBef>
                <a:spcAft>
                  <a:spcPts val="0"/>
                </a:spcAft>
                <a:buClrTx/>
                <a:buSzTx/>
                <a:buFontTx/>
                <a:buNone/>
                <a:tabLst/>
                <a:defRPr/>
              </a:pPr>
              <a:t>‹#›</a:t>
            </a:fld>
            <a:r>
              <a:rPr lang="en-US" sz="700" dirty="0" smtClean="0">
                <a:solidFill>
                  <a:schemeClr val="bg1">
                    <a:lumMod val="50000"/>
                  </a:schemeClr>
                </a:solidFill>
                <a:latin typeface="Segoe UI" pitchFamily="34" charset="0"/>
                <a:ea typeface="Segoe UI" pitchFamily="34" charset="0"/>
                <a:cs typeface="Segoe UI" pitchFamily="34" charset="0"/>
              </a:rPr>
              <a:t>    |SharePoint Saturday</a:t>
            </a:r>
            <a:r>
              <a:rPr lang="en-US" sz="700" baseline="0" dirty="0" smtClean="0">
                <a:solidFill>
                  <a:schemeClr val="bg1">
                    <a:lumMod val="50000"/>
                  </a:schemeClr>
                </a:solidFill>
                <a:latin typeface="Segoe UI" pitchFamily="34" charset="0"/>
                <a:ea typeface="Segoe UI" pitchFamily="34" charset="0"/>
                <a:cs typeface="Segoe UI" pitchFamily="34" charset="0"/>
              </a:rPr>
              <a:t> Atlanta</a:t>
            </a:r>
            <a:endParaRPr lang="en-US" sz="700" dirty="0" smtClean="0">
              <a:solidFill>
                <a:schemeClr val="bg1">
                  <a:lumMod val="50000"/>
                </a:schemeClr>
              </a:solidFill>
              <a:latin typeface="Segoe UI" pitchFamily="34" charset="0"/>
              <a:ea typeface="Segoe UI" pitchFamily="34" charset="0"/>
              <a:cs typeface="Segoe UI" pitchFamily="34" charset="0"/>
            </a:endParaRPr>
          </a:p>
        </p:txBody>
      </p:sp>
      <p:sp>
        <p:nvSpPr>
          <p:cNvPr id="8" name="Title 1"/>
          <p:cNvSpPr>
            <a:spLocks noGrp="1"/>
          </p:cNvSpPr>
          <p:nvPr>
            <p:ph type="title" hasCustomPrompt="1"/>
          </p:nvPr>
        </p:nvSpPr>
        <p:spPr>
          <a:xfrm>
            <a:off x="508000" y="769204"/>
            <a:ext cx="11151917" cy="747897"/>
          </a:xfrm>
        </p:spPr>
        <p:txBody>
          <a:bodyPr/>
          <a:lstStyle/>
          <a:p>
            <a:r>
              <a:rPr lang="en-US" dirty="0" smtClean="0"/>
              <a:t>Master title style</a:t>
            </a:r>
            <a:endParaRPr lang="en-US" dirty="0"/>
          </a:p>
        </p:txBody>
      </p:sp>
    </p:spTree>
    <p:extLst>
      <p:ext uri="{BB962C8B-B14F-4D97-AF65-F5344CB8AC3E}">
        <p14:creationId xmlns:p14="http://schemas.microsoft.com/office/powerpoint/2010/main" val="1781837850"/>
      </p:ext>
    </p:extLst>
  </p:cSld>
  <p:clrMapOvr>
    <a:masterClrMapping/>
  </p:clrMapOvr>
  <p:transition spd="slow">
    <p:push/>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08000" y="2078980"/>
            <a:ext cx="548782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272257" y="2078980"/>
            <a:ext cx="5398907"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12" name="TextBox 11"/>
          <p:cNvSpPr txBox="1"/>
          <p:nvPr userDrawn="1"/>
        </p:nvSpPr>
        <p:spPr>
          <a:xfrm>
            <a:off x="6364801" y="6505546"/>
            <a:ext cx="5418395" cy="200055"/>
          </a:xfrm>
          <a:prstGeom prst="rect">
            <a:avLst/>
          </a:prstGeom>
          <a:noFill/>
        </p:spPr>
        <p:txBody>
          <a:bodyPr wrap="square" rtlCol="0">
            <a:spAutoFit/>
          </a:bodyPr>
          <a:lstStyle/>
          <a:p>
            <a:pPr marL="0" marR="0" indent="0" algn="r" defTabSz="914363" rtl="0" eaLnBrk="1" fontAlgn="auto" latinLnBrk="0" hangingPunct="1">
              <a:lnSpc>
                <a:spcPct val="100000"/>
              </a:lnSpc>
              <a:spcBef>
                <a:spcPts val="0"/>
              </a:spcBef>
              <a:spcAft>
                <a:spcPts val="0"/>
              </a:spcAft>
              <a:buClrTx/>
              <a:buSzTx/>
              <a:buFontTx/>
              <a:buNone/>
              <a:tabLst/>
              <a:defRPr/>
            </a:pPr>
            <a:fld id="{40B76143-9258-4AEE-9511-E300703853D1}" type="slidenum">
              <a:rPr lang="en-US" sz="700" smtClean="0">
                <a:solidFill>
                  <a:schemeClr val="bg1">
                    <a:lumMod val="50000"/>
                  </a:schemeClr>
                </a:solidFill>
                <a:latin typeface="Segoe UI" pitchFamily="34" charset="0"/>
                <a:ea typeface="Segoe UI" pitchFamily="34" charset="0"/>
                <a:cs typeface="Segoe UI" pitchFamily="34" charset="0"/>
              </a:rPr>
              <a:pPr marL="0" marR="0" indent="0" algn="r" defTabSz="914363" rtl="0" eaLnBrk="1" fontAlgn="auto" latinLnBrk="0" hangingPunct="1">
                <a:lnSpc>
                  <a:spcPct val="100000"/>
                </a:lnSpc>
                <a:spcBef>
                  <a:spcPts val="0"/>
                </a:spcBef>
                <a:spcAft>
                  <a:spcPts val="0"/>
                </a:spcAft>
                <a:buClrTx/>
                <a:buSzTx/>
                <a:buFontTx/>
                <a:buNone/>
                <a:tabLst/>
                <a:defRPr/>
              </a:pPr>
              <a:t>‹#›</a:t>
            </a:fld>
            <a:r>
              <a:rPr lang="en-US" sz="700" dirty="0" smtClean="0">
                <a:solidFill>
                  <a:schemeClr val="bg1">
                    <a:lumMod val="50000"/>
                  </a:schemeClr>
                </a:solidFill>
                <a:latin typeface="Segoe UI" pitchFamily="34" charset="0"/>
                <a:ea typeface="Segoe UI" pitchFamily="34" charset="0"/>
                <a:cs typeface="Segoe UI" pitchFamily="34" charset="0"/>
              </a:rPr>
              <a:t>    |SharePoint Saturday</a:t>
            </a:r>
            <a:r>
              <a:rPr lang="en-US" sz="700" baseline="0" dirty="0" smtClean="0">
                <a:solidFill>
                  <a:schemeClr val="bg1">
                    <a:lumMod val="50000"/>
                  </a:schemeClr>
                </a:solidFill>
                <a:latin typeface="Segoe UI" pitchFamily="34" charset="0"/>
                <a:ea typeface="Segoe UI" pitchFamily="34" charset="0"/>
                <a:cs typeface="Segoe UI" pitchFamily="34" charset="0"/>
              </a:rPr>
              <a:t> Atlanta</a:t>
            </a:r>
            <a:endParaRPr lang="en-US" sz="700" dirty="0" smtClean="0">
              <a:solidFill>
                <a:schemeClr val="bg1">
                  <a:lumMod val="50000"/>
                </a:schemeClr>
              </a:solidFill>
              <a:latin typeface="Segoe UI" pitchFamily="34" charset="0"/>
              <a:ea typeface="Segoe UI" pitchFamily="34" charset="0"/>
              <a:cs typeface="Segoe UI" pitchFamily="34" charset="0"/>
            </a:endParaRPr>
          </a:p>
        </p:txBody>
      </p:sp>
      <p:sp>
        <p:nvSpPr>
          <p:cNvPr id="10" name="Content Placeholder 2"/>
          <p:cNvSpPr>
            <a:spLocks noGrp="1"/>
          </p:cNvSpPr>
          <p:nvPr>
            <p:ph sz="half" idx="10"/>
          </p:nvPr>
        </p:nvSpPr>
        <p:spPr>
          <a:xfrm>
            <a:off x="508000" y="2557759"/>
            <a:ext cx="5487829"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72258" y="2557760"/>
            <a:ext cx="538766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hasCustomPrompt="1"/>
          </p:nvPr>
        </p:nvSpPr>
        <p:spPr>
          <a:xfrm>
            <a:off x="508000" y="769204"/>
            <a:ext cx="11151917" cy="747897"/>
          </a:xfrm>
        </p:spPr>
        <p:txBody>
          <a:bodyPr/>
          <a:lstStyle/>
          <a:p>
            <a:r>
              <a:rPr lang="en-US" dirty="0" smtClean="0"/>
              <a:t>Master title style</a:t>
            </a:r>
            <a:endParaRPr lang="en-US" dirty="0"/>
          </a:p>
        </p:txBody>
      </p:sp>
    </p:spTree>
    <p:extLst>
      <p:ext uri="{BB962C8B-B14F-4D97-AF65-F5344CB8AC3E}">
        <p14:creationId xmlns:p14="http://schemas.microsoft.com/office/powerpoint/2010/main" val="2690421460"/>
      </p:ext>
    </p:extLst>
  </p:cSld>
  <p:clrMapOvr>
    <a:masterClrMapping/>
  </p:clrMapOvr>
  <p:transition spd="slow">
    <p:push/>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6364801" y="6505546"/>
            <a:ext cx="5418395" cy="200055"/>
          </a:xfrm>
          <a:prstGeom prst="rect">
            <a:avLst/>
          </a:prstGeom>
          <a:noFill/>
        </p:spPr>
        <p:txBody>
          <a:bodyPr wrap="square" rtlCol="0">
            <a:spAutoFit/>
          </a:bodyPr>
          <a:lstStyle/>
          <a:p>
            <a:pPr marL="0" marR="0" indent="0" algn="r" defTabSz="914363" rtl="0" eaLnBrk="1" fontAlgn="auto" latinLnBrk="0" hangingPunct="1">
              <a:lnSpc>
                <a:spcPct val="100000"/>
              </a:lnSpc>
              <a:spcBef>
                <a:spcPts val="0"/>
              </a:spcBef>
              <a:spcAft>
                <a:spcPts val="0"/>
              </a:spcAft>
              <a:buClrTx/>
              <a:buSzTx/>
              <a:buFontTx/>
              <a:buNone/>
              <a:tabLst/>
              <a:defRPr/>
            </a:pPr>
            <a:fld id="{40B76143-9258-4AEE-9511-E300703853D1}" type="slidenum">
              <a:rPr lang="en-US" sz="700" smtClean="0">
                <a:solidFill>
                  <a:schemeClr val="bg1">
                    <a:lumMod val="50000"/>
                  </a:schemeClr>
                </a:solidFill>
                <a:latin typeface="Segoe UI" pitchFamily="34" charset="0"/>
                <a:ea typeface="Segoe UI" pitchFamily="34" charset="0"/>
                <a:cs typeface="Segoe UI" pitchFamily="34" charset="0"/>
              </a:rPr>
              <a:pPr marL="0" marR="0" indent="0" algn="r" defTabSz="914363" rtl="0" eaLnBrk="1" fontAlgn="auto" latinLnBrk="0" hangingPunct="1">
                <a:lnSpc>
                  <a:spcPct val="100000"/>
                </a:lnSpc>
                <a:spcBef>
                  <a:spcPts val="0"/>
                </a:spcBef>
                <a:spcAft>
                  <a:spcPts val="0"/>
                </a:spcAft>
                <a:buClrTx/>
                <a:buSzTx/>
                <a:buFontTx/>
                <a:buNone/>
                <a:tabLst/>
                <a:defRPr/>
              </a:pPr>
              <a:t>‹#›</a:t>
            </a:fld>
            <a:r>
              <a:rPr lang="en-US" sz="700" dirty="0" smtClean="0">
                <a:solidFill>
                  <a:schemeClr val="bg1">
                    <a:lumMod val="50000"/>
                  </a:schemeClr>
                </a:solidFill>
                <a:latin typeface="Segoe UI" pitchFamily="34" charset="0"/>
                <a:ea typeface="Segoe UI" pitchFamily="34" charset="0"/>
                <a:cs typeface="Segoe UI" pitchFamily="34" charset="0"/>
              </a:rPr>
              <a:t>    |SharePoint Saturday</a:t>
            </a:r>
            <a:r>
              <a:rPr lang="en-US" sz="700" baseline="0" dirty="0" smtClean="0">
                <a:solidFill>
                  <a:schemeClr val="bg1">
                    <a:lumMod val="50000"/>
                  </a:schemeClr>
                </a:solidFill>
                <a:latin typeface="Segoe UI" pitchFamily="34" charset="0"/>
                <a:ea typeface="Segoe UI" pitchFamily="34" charset="0"/>
                <a:cs typeface="Segoe UI" pitchFamily="34" charset="0"/>
              </a:rPr>
              <a:t> Atlanta</a:t>
            </a:r>
            <a:endParaRPr lang="en-US" sz="700" dirty="0" smtClean="0">
              <a:solidFill>
                <a:schemeClr val="bg1">
                  <a:lumMod val="50000"/>
                </a:schemeClr>
              </a:solidFill>
              <a:latin typeface="Segoe UI" pitchFamily="34" charset="0"/>
              <a:ea typeface="Segoe UI" pitchFamily="34" charset="0"/>
              <a:cs typeface="Segoe UI" pitchFamily="34" charset="0"/>
            </a:endParaRPr>
          </a:p>
        </p:txBody>
      </p:sp>
      <p:sp>
        <p:nvSpPr>
          <p:cNvPr id="7" name="Title 1"/>
          <p:cNvSpPr>
            <a:spLocks noGrp="1"/>
          </p:cNvSpPr>
          <p:nvPr>
            <p:ph type="title" hasCustomPrompt="1"/>
          </p:nvPr>
        </p:nvSpPr>
        <p:spPr>
          <a:xfrm>
            <a:off x="508000" y="769204"/>
            <a:ext cx="11151917" cy="747897"/>
          </a:xfrm>
        </p:spPr>
        <p:txBody>
          <a:bodyPr/>
          <a:lstStyle/>
          <a:p>
            <a:r>
              <a:rPr lang="en-US" dirty="0" smtClean="0"/>
              <a:t>Master title style</a:t>
            </a:r>
            <a:endParaRPr lang="en-US" dirty="0"/>
          </a:p>
        </p:txBody>
      </p:sp>
    </p:spTree>
    <p:extLst>
      <p:ext uri="{BB962C8B-B14F-4D97-AF65-F5344CB8AC3E}">
        <p14:creationId xmlns:p14="http://schemas.microsoft.com/office/powerpoint/2010/main" val="1583204789"/>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5358285"/>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1157104"/>
            <a:ext cx="11151917" cy="747897"/>
          </a:xfrm>
          <a:prstGeom prst="rect">
            <a:avLst/>
          </a:prstGeom>
        </p:spPr>
        <p:txBody>
          <a:bodyPr vert="horz" wrap="square" lIns="0" tIns="0" rIns="0" bIns="0" rtlCol="0" anchor="t">
            <a:spAutoFit/>
          </a:bodyPr>
          <a:lstStyle/>
          <a:p>
            <a:r>
              <a:rPr lang="en-US" dirty="0" smtClean="0"/>
              <a:t>Master title style</a:t>
            </a:r>
            <a:endParaRPr lang="en-US" dirty="0"/>
          </a:p>
        </p:txBody>
      </p:sp>
      <p:sp>
        <p:nvSpPr>
          <p:cNvPr id="3" name="Text Placeholder 2"/>
          <p:cNvSpPr>
            <a:spLocks noGrp="1"/>
          </p:cNvSpPr>
          <p:nvPr>
            <p:ph type="body" idx="1"/>
          </p:nvPr>
        </p:nvSpPr>
        <p:spPr>
          <a:xfrm>
            <a:off x="508001" y="280005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4" name="Group 3"/>
          <p:cNvGrpSpPr/>
          <p:nvPr userDrawn="1"/>
        </p:nvGrpSpPr>
        <p:grpSpPr>
          <a:xfrm>
            <a:off x="-17629" y="0"/>
            <a:ext cx="12209629" cy="704886"/>
            <a:chOff x="-13222" y="0"/>
            <a:chExt cx="9157222" cy="704886"/>
          </a:xfrm>
        </p:grpSpPr>
        <p:pic>
          <p:nvPicPr>
            <p:cNvPr id="5" name="Picture 4"/>
            <p:cNvPicPr>
              <a:picLocks noChangeAspect="1"/>
            </p:cNvPicPr>
            <p:nvPr userDrawn="1"/>
          </p:nvPicPr>
          <p:blipFill>
            <a:blip r:embed="rId17"/>
            <a:stretch>
              <a:fillRect/>
            </a:stretch>
          </p:blipFill>
          <p:spPr>
            <a:xfrm>
              <a:off x="-13222" y="0"/>
              <a:ext cx="9157222" cy="704886"/>
            </a:xfrm>
            <a:prstGeom prst="rect">
              <a:avLst/>
            </a:prstGeom>
          </p:spPr>
        </p:pic>
        <p:pic>
          <p:nvPicPr>
            <p:cNvPr id="6" name="Picture 2" descr="Atlanta 2014"/>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68058" y="66692"/>
              <a:ext cx="1866900" cy="57150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 name="TextBox 6"/>
          <p:cNvSpPr txBox="1"/>
          <p:nvPr userDrawn="1"/>
        </p:nvSpPr>
        <p:spPr>
          <a:xfrm>
            <a:off x="6364801" y="6505546"/>
            <a:ext cx="5418395" cy="200055"/>
          </a:xfrm>
          <a:prstGeom prst="rect">
            <a:avLst/>
          </a:prstGeom>
          <a:noFill/>
        </p:spPr>
        <p:txBody>
          <a:bodyPr wrap="square" rtlCol="0">
            <a:spAutoFit/>
          </a:bodyPr>
          <a:lstStyle/>
          <a:p>
            <a:pPr marL="0" marR="0" indent="0" algn="r" defTabSz="914363" rtl="0" eaLnBrk="1" fontAlgn="auto" latinLnBrk="0" hangingPunct="1">
              <a:lnSpc>
                <a:spcPct val="100000"/>
              </a:lnSpc>
              <a:spcBef>
                <a:spcPts val="0"/>
              </a:spcBef>
              <a:spcAft>
                <a:spcPts val="0"/>
              </a:spcAft>
              <a:buClrTx/>
              <a:buSzTx/>
              <a:buFontTx/>
              <a:buNone/>
              <a:tabLst/>
              <a:defRPr/>
            </a:pPr>
            <a:fld id="{40B76143-9258-4AEE-9511-E300703853D1}" type="slidenum">
              <a:rPr lang="en-US" sz="700" smtClean="0">
                <a:solidFill>
                  <a:schemeClr val="bg1">
                    <a:lumMod val="50000"/>
                  </a:schemeClr>
                </a:solidFill>
                <a:latin typeface="Segoe UI" pitchFamily="34" charset="0"/>
                <a:ea typeface="Segoe UI" pitchFamily="34" charset="0"/>
                <a:cs typeface="Segoe UI" pitchFamily="34" charset="0"/>
              </a:rPr>
              <a:pPr marL="0" marR="0" indent="0" algn="r" defTabSz="914363" rtl="0" eaLnBrk="1" fontAlgn="auto" latinLnBrk="0" hangingPunct="1">
                <a:lnSpc>
                  <a:spcPct val="100000"/>
                </a:lnSpc>
                <a:spcBef>
                  <a:spcPts val="0"/>
                </a:spcBef>
                <a:spcAft>
                  <a:spcPts val="0"/>
                </a:spcAft>
                <a:buClrTx/>
                <a:buSzTx/>
                <a:buFontTx/>
                <a:buNone/>
                <a:tabLst/>
                <a:defRPr/>
              </a:pPr>
              <a:t>‹#›</a:t>
            </a:fld>
            <a:r>
              <a:rPr lang="en-US" sz="700" dirty="0" smtClean="0">
                <a:solidFill>
                  <a:schemeClr val="bg1">
                    <a:lumMod val="50000"/>
                  </a:schemeClr>
                </a:solidFill>
                <a:latin typeface="Segoe UI" pitchFamily="34" charset="0"/>
                <a:ea typeface="Segoe UI" pitchFamily="34" charset="0"/>
                <a:cs typeface="Segoe UI" pitchFamily="34" charset="0"/>
              </a:rPr>
              <a:t>    SharePoint Saturday</a:t>
            </a:r>
            <a:r>
              <a:rPr lang="en-US" sz="700" baseline="0" dirty="0" smtClean="0">
                <a:solidFill>
                  <a:schemeClr val="bg1">
                    <a:lumMod val="50000"/>
                  </a:schemeClr>
                </a:solidFill>
                <a:latin typeface="Segoe UI" pitchFamily="34" charset="0"/>
                <a:ea typeface="Segoe UI" pitchFamily="34" charset="0"/>
                <a:cs typeface="Segoe UI" pitchFamily="34" charset="0"/>
              </a:rPr>
              <a:t> Atlanta</a:t>
            </a:r>
            <a:endParaRPr lang="en-US" sz="700" dirty="0" smtClean="0">
              <a:solidFill>
                <a:schemeClr val="bg1">
                  <a:lumMod val="50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101933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75" r:id="rId4"/>
    <p:sldLayoutId id="2147483744" r:id="rId5"/>
    <p:sldLayoutId id="2147483745" r:id="rId6"/>
    <p:sldLayoutId id="2147483746" r:id="rId7"/>
    <p:sldLayoutId id="2147483747" r:id="rId8"/>
    <p:sldLayoutId id="2147483748" r:id="rId9"/>
    <p:sldLayoutId id="2147483749" r:id="rId10"/>
    <p:sldLayoutId id="2147483750" r:id="rId11"/>
    <p:sldLayoutId id="2147483776" r:id="rId12"/>
    <p:sldLayoutId id="2147483777" r:id="rId13"/>
    <p:sldLayoutId id="2147483778" r:id="rId14"/>
    <p:sldLayoutId id="2147483779" r:id="rId15"/>
  </p:sldLayoutIdLst>
  <p:transition spd="slow">
    <p:push/>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50" baseline="0" dirty="0" smtClean="0">
          <a:ln w="3175">
            <a:noFill/>
          </a:ln>
          <a:gradFill flip="none" rotWithShape="1">
            <a:gsLst>
              <a:gs pos="0">
                <a:schemeClr val="tx2"/>
              </a:gs>
              <a:gs pos="86000">
                <a:schemeClr val="tx2"/>
              </a:gs>
            </a:gsLst>
            <a:lin ang="5400000" scaled="0"/>
            <a:tileRect/>
          </a:gradFill>
          <a:effectLst/>
          <a:latin typeface="Segoe Light" pitchFamily="34" charset="0"/>
          <a:ea typeface="+mn-ea"/>
          <a:cs typeface="Arial" charset="0"/>
        </a:defRPr>
      </a:lvl1pPr>
    </p:titleStyle>
    <p:bodyStyle>
      <a:lvl1pPr marL="347663" indent="-347663" algn="l" defTabSz="914363" rtl="0" eaLnBrk="1" latinLnBrk="0" hangingPunct="1">
        <a:lnSpc>
          <a:spcPct val="90000"/>
        </a:lnSpc>
        <a:spcBef>
          <a:spcPct val="20000"/>
        </a:spcBef>
        <a:buClr>
          <a:schemeClr val="accent1"/>
        </a:buClr>
        <a:buSzPct val="100000"/>
        <a:buFont typeface="Wingdings" pitchFamily="2" charset="2"/>
        <a:buChar char="§"/>
        <a:defRPr sz="3200" kern="1200" spc="-150">
          <a:gradFill>
            <a:gsLst>
              <a:gs pos="0">
                <a:srgbClr val="737373"/>
              </a:gs>
              <a:gs pos="86000">
                <a:srgbClr val="737373"/>
              </a:gs>
            </a:gsLst>
            <a:lin ang="5400000" scaled="0"/>
          </a:gra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 typeface="Wingdings" pitchFamily="2" charset="2"/>
        <a:buChar char="§"/>
        <a:defRPr sz="2800" kern="1200" spc="-150">
          <a:gradFill>
            <a:gsLst>
              <a:gs pos="0">
                <a:srgbClr val="737373"/>
              </a:gs>
              <a:gs pos="86000">
                <a:srgbClr val="737373"/>
              </a:gs>
            </a:gsLst>
            <a:lin ang="5400000" scaled="0"/>
          </a:gra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 typeface="Wingdings" pitchFamily="2" charset="2"/>
        <a:buChar char="§"/>
        <a:defRPr sz="2400" kern="1200" spc="-150">
          <a:gradFill>
            <a:gsLst>
              <a:gs pos="0">
                <a:srgbClr val="737373"/>
              </a:gs>
              <a:gs pos="86000">
                <a:srgbClr val="737373"/>
              </a:gs>
            </a:gsLst>
            <a:lin ang="5400000" scaled="0"/>
          </a:gra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 typeface="Wingdings" pitchFamily="2" charset="2"/>
        <a:buChar char="§"/>
        <a:defRPr sz="2000" kern="1200" spc="-150">
          <a:gradFill>
            <a:gsLst>
              <a:gs pos="0">
                <a:srgbClr val="737373"/>
              </a:gs>
              <a:gs pos="86000">
                <a:srgbClr val="737373"/>
              </a:gs>
            </a:gsLst>
            <a:lin ang="5400000" scaled="0"/>
          </a:gra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 typeface="Wingdings" pitchFamily="2" charset="2"/>
        <a:buChar char="§"/>
        <a:defRPr sz="2000" kern="1200" spc="-150">
          <a:gradFill>
            <a:gsLst>
              <a:gs pos="0">
                <a:srgbClr val="737373"/>
              </a:gs>
              <a:gs pos="86000">
                <a:srgbClr val="737373"/>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aconn.me/1Gxy9hL" TargetMode="External"/><Relationship Id="rId4" Type="http://schemas.openxmlformats.org/officeDocument/2006/relationships/hyperlink" Target="http://aconn.me/1HZWz0w" TargetMode="External"/><Relationship Id="rId5" Type="http://schemas.openxmlformats.org/officeDocument/2006/relationships/hyperlink" Target="http://aconn.me/1DsFZqx" TargetMode="External"/><Relationship Id="rId6" Type="http://schemas.openxmlformats.org/officeDocument/2006/relationships/hyperlink" Target="http://aconn.me/1NZNs1S" TargetMode="External"/><Relationship Id="rId7" Type="http://schemas.openxmlformats.org/officeDocument/2006/relationships/hyperlink" Target="http://aconn.me/1OjCPsI" TargetMode="External"/><Relationship Id="rId1" Type="http://schemas.openxmlformats.org/officeDocument/2006/relationships/slideLayout" Target="../slideLayouts/slideLayout5.xml"/><Relationship Id="rId2" Type="http://schemas.openxmlformats.org/officeDocument/2006/relationships/hyperlink" Target="http://aconn.me/1HZWEl2" TargetMode="Externa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hyperlink" Target="https://iojs.org/en/index.html" TargetMode="External"/><Relationship Id="rId4" Type="http://schemas.openxmlformats.org/officeDocument/2006/relationships/hyperlink" Target="http://aconn.me/1NZQvHl" TargetMode="External"/><Relationship Id="rId5" Type="http://schemas.openxmlformats.org/officeDocument/2006/relationships/hyperlink" Target="https://github.com/nodejs/dev-policy" TargetMode="External"/><Relationship Id="rId1" Type="http://schemas.openxmlformats.org/officeDocument/2006/relationships/slideLayout" Target="../slideLayouts/slideLayout5.xml"/><Relationship Id="rId2" Type="http://schemas.openxmlformats.org/officeDocument/2006/relationships/hyperlink" Target="https://nodejs.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4" Type="http://schemas.openxmlformats.org/officeDocument/2006/relationships/hyperlink" Target="http://www.microsoft.com/web/webmatrix" TargetMode="External"/><Relationship Id="rId5" Type="http://schemas.openxmlformats.org/officeDocument/2006/relationships/hyperlink" Target="https://www.jetbrains.com/webstorm" TargetMode="External"/><Relationship Id="rId6" Type="http://schemas.openxmlformats.org/officeDocument/2006/relationships/hyperlink" Target="http://brackets.io/" TargetMode="External"/><Relationship Id="rId1" Type="http://schemas.openxmlformats.org/officeDocument/2006/relationships/slideLayout" Target="../slideLayouts/slideLayout5.xml"/><Relationship Id="rId2" Type="http://schemas.openxmlformats.org/officeDocument/2006/relationships/hyperlink" Target="https://www.visualstudio.com/en-us/explore/node-js-v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8.xml"/><Relationship Id="rId2" Type="http://schemas.openxmlformats.org/officeDocument/2006/relationships/diagramData" Target="../diagrams/data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8.xml"/><Relationship Id="rId2" Type="http://schemas.openxmlformats.org/officeDocument/2006/relationships/diagramData" Target="../diagrams/data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6.jp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jpeg"/><Relationship Id="rId10" Type="http://schemas.openxmlformats.org/officeDocument/2006/relationships/image" Target="../media/image12.jpeg"/><Relationship Id="rId11" Type="http://schemas.openxmlformats.org/officeDocument/2006/relationships/image" Target="../media/image13.png"/><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8.xml"/><Relationship Id="rId2"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3.png"/><Relationship Id="rId1" Type="http://schemas.openxmlformats.org/officeDocument/2006/relationships/slideLayout" Target="../slideLayouts/slideLayout8.xml"/><Relationship Id="rId2"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nodejs.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Andrew Connell</a:t>
            </a:r>
            <a:endParaRPr lang="en-US" dirty="0"/>
          </a:p>
        </p:txBody>
      </p:sp>
      <p:sp>
        <p:nvSpPr>
          <p:cNvPr id="6" name="Text Placeholder 5"/>
          <p:cNvSpPr>
            <a:spLocks noGrp="1"/>
          </p:cNvSpPr>
          <p:nvPr>
            <p:ph type="body" sz="quarter" idx="10"/>
          </p:nvPr>
        </p:nvSpPr>
        <p:spPr/>
        <p:txBody>
          <a:bodyPr/>
          <a:lstStyle/>
          <a:p>
            <a:r>
              <a:rPr lang="en-US" dirty="0" smtClean="0"/>
              <a:t>@</a:t>
            </a:r>
            <a:r>
              <a:rPr lang="en-US" dirty="0" err="1" smtClean="0"/>
              <a:t>andrewconnell</a:t>
            </a:r>
            <a:r>
              <a:rPr lang="en-US" dirty="0" smtClean="0"/>
              <a:t> | </a:t>
            </a:r>
            <a:r>
              <a:rPr lang="en-US" dirty="0" err="1" smtClean="0"/>
              <a:t>www.andrewconnell.com</a:t>
            </a:r>
            <a:endParaRPr lang="en-US" dirty="0"/>
          </a:p>
        </p:txBody>
      </p:sp>
      <p:sp>
        <p:nvSpPr>
          <p:cNvPr id="7" name="Text Placeholder 6"/>
          <p:cNvSpPr>
            <a:spLocks noGrp="1"/>
          </p:cNvSpPr>
          <p:nvPr>
            <p:ph type="body" sz="quarter" idx="11"/>
          </p:nvPr>
        </p:nvSpPr>
        <p:spPr/>
        <p:txBody>
          <a:bodyPr/>
          <a:lstStyle/>
          <a:p>
            <a:r>
              <a:rPr lang="en-US" b="1" dirty="0" err="1"/>
              <a:t>github.com</a:t>
            </a:r>
            <a:r>
              <a:rPr lang="en-US" b="1" dirty="0"/>
              <a:t>/</a:t>
            </a:r>
            <a:r>
              <a:rPr lang="en-US" b="1" dirty="0" err="1"/>
              <a:t>andrewconnell</a:t>
            </a:r>
            <a:r>
              <a:rPr lang="en-US" b="1" dirty="0"/>
              <a:t>/pres-o365-node</a:t>
            </a:r>
          </a:p>
        </p:txBody>
      </p:sp>
      <p:sp>
        <p:nvSpPr>
          <p:cNvPr id="4" name="Title 3"/>
          <p:cNvSpPr>
            <a:spLocks noGrp="1"/>
          </p:cNvSpPr>
          <p:nvPr>
            <p:ph type="ctrTitle"/>
          </p:nvPr>
        </p:nvSpPr>
        <p:spPr/>
        <p:txBody>
          <a:bodyPr/>
          <a:lstStyle/>
          <a:p>
            <a:r>
              <a:rPr lang="en-US" dirty="0"/>
              <a:t>Introduction to </a:t>
            </a:r>
            <a:r>
              <a:rPr lang="en-US" dirty="0" err="1"/>
              <a:t>Node.js</a:t>
            </a:r>
            <a:r>
              <a:rPr lang="en-US" dirty="0"/>
              <a:t> for the SharePoint &amp; Office 365 </a:t>
            </a:r>
            <a:r>
              <a:rPr lang="en-US" dirty="0" smtClean="0"/>
              <a:t>Developer</a:t>
            </a:r>
            <a:endParaRPr lang="en-US" dirty="0"/>
          </a:p>
        </p:txBody>
      </p:sp>
    </p:spTree>
    <p:extLst>
      <p:ext uri="{BB962C8B-B14F-4D97-AF65-F5344CB8AC3E}">
        <p14:creationId xmlns:p14="http://schemas.microsoft.com/office/powerpoint/2010/main" val="648031326"/>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p:txBody>
          <a:bodyPr/>
          <a:lstStyle/>
          <a:p>
            <a:r>
              <a:rPr lang="en-US" smtClean="0"/>
              <a:t>Microsoft Azure - </a:t>
            </a:r>
            <a:r>
              <a:rPr lang="en-US" smtClean="0">
                <a:hlinkClick r:id="rId2"/>
              </a:rPr>
              <a:t>http://aconn.me/1HZWEl2</a:t>
            </a:r>
            <a:r>
              <a:rPr lang="en-US" smtClean="0"/>
              <a:t> </a:t>
            </a:r>
          </a:p>
          <a:p>
            <a:r>
              <a:rPr lang="en-US" smtClean="0"/>
              <a:t>Yammer - </a:t>
            </a:r>
            <a:r>
              <a:rPr lang="en-US" smtClean="0">
                <a:hlinkClick r:id="rId3"/>
              </a:rPr>
              <a:t>http://aconn.me/1Gxy9hL</a:t>
            </a:r>
            <a:r>
              <a:rPr lang="en-US" smtClean="0"/>
              <a:t> </a:t>
            </a:r>
          </a:p>
          <a:p>
            <a:r>
              <a:rPr lang="en-US" smtClean="0"/>
              <a:t>Walmart - </a:t>
            </a:r>
            <a:r>
              <a:rPr lang="en-US" smtClean="0">
                <a:hlinkClick r:id="rId4"/>
              </a:rPr>
              <a:t>http://aconn.me/1HZWz0w</a:t>
            </a:r>
            <a:r>
              <a:rPr lang="en-US" smtClean="0"/>
              <a:t> </a:t>
            </a:r>
          </a:p>
          <a:p>
            <a:r>
              <a:rPr lang="en-US" smtClean="0"/>
              <a:t>PayPal - </a:t>
            </a:r>
            <a:r>
              <a:rPr lang="en-US" smtClean="0">
                <a:hlinkClick r:id="rId5"/>
              </a:rPr>
              <a:t>http://aconn.me/1DsFZqx</a:t>
            </a:r>
            <a:r>
              <a:rPr lang="en-US" smtClean="0"/>
              <a:t> </a:t>
            </a:r>
          </a:p>
          <a:p>
            <a:r>
              <a:rPr lang="en-US" smtClean="0"/>
              <a:t>LinkedIn - </a:t>
            </a:r>
            <a:r>
              <a:rPr lang="en-US" smtClean="0">
                <a:hlinkClick r:id="rId6"/>
              </a:rPr>
              <a:t>http://aconn.me/1NZNs1S</a:t>
            </a:r>
            <a:r>
              <a:rPr lang="en-US" smtClean="0"/>
              <a:t> </a:t>
            </a:r>
          </a:p>
          <a:p>
            <a:r>
              <a:rPr lang="en-US" smtClean="0"/>
              <a:t>Trello - </a:t>
            </a:r>
            <a:r>
              <a:rPr lang="en-US" smtClean="0">
                <a:hlinkClick r:id="rId7"/>
              </a:rPr>
              <a:t>http://aconn.me/1OjCPsI</a:t>
            </a:r>
            <a:r>
              <a:rPr lang="en-US" smtClean="0"/>
              <a:t> </a:t>
            </a:r>
            <a:endParaRPr lang="en-US" dirty="0"/>
          </a:p>
        </p:txBody>
      </p:sp>
      <p:sp>
        <p:nvSpPr>
          <p:cNvPr id="3" name="Title 2"/>
          <p:cNvSpPr>
            <a:spLocks noGrp="1"/>
          </p:cNvSpPr>
          <p:nvPr>
            <p:ph type="title"/>
          </p:nvPr>
        </p:nvSpPr>
        <p:spPr/>
        <p:txBody>
          <a:bodyPr/>
          <a:lstStyle/>
          <a:p>
            <a:r>
              <a:rPr lang="en-US" smtClean="0"/>
              <a:t>Who uses Node.js?</a:t>
            </a:r>
            <a:endParaRPr lang="en-US" dirty="0"/>
          </a:p>
        </p:txBody>
      </p:sp>
    </p:spTree>
    <p:extLst>
      <p:ext uri="{BB962C8B-B14F-4D97-AF65-F5344CB8AC3E}">
        <p14:creationId xmlns:p14="http://schemas.microsoft.com/office/powerpoint/2010/main" val="1036140795"/>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433102829"/>
              </p:ext>
            </p:extLst>
          </p:nvPr>
        </p:nvGraphicFramePr>
        <p:xfrm>
          <a:off x="1725930" y="1749371"/>
          <a:ext cx="8740142" cy="4032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ontent Placeholder 6"/>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err="1" smtClean="0"/>
              <a:t>Node.js</a:t>
            </a:r>
            <a:r>
              <a:rPr lang="en-US" dirty="0" smtClean="0"/>
              <a:t> Components</a:t>
            </a:r>
            <a:endParaRPr lang="en-US" dirty="0"/>
          </a:p>
        </p:txBody>
      </p:sp>
    </p:spTree>
    <p:extLst>
      <p:ext uri="{BB962C8B-B14F-4D97-AF65-F5344CB8AC3E}">
        <p14:creationId xmlns:p14="http://schemas.microsoft.com/office/powerpoint/2010/main" val="463480570"/>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507694" y="1905001"/>
            <a:ext cx="11151917" cy="4727448"/>
          </a:xfrm>
        </p:spPr>
        <p:txBody>
          <a:bodyPr/>
          <a:lstStyle/>
          <a:p>
            <a:r>
              <a:rPr lang="en-US" sz="2400" dirty="0" err="1" smtClean="0"/>
              <a:t>Node.js</a:t>
            </a:r>
            <a:r>
              <a:rPr lang="en-US" sz="2400" dirty="0" smtClean="0"/>
              <a:t> – </a:t>
            </a:r>
            <a:r>
              <a:rPr lang="en-US" sz="2400" dirty="0" smtClean="0">
                <a:hlinkClick r:id="rId2"/>
              </a:rPr>
              <a:t>https://nodejs.org</a:t>
            </a:r>
            <a:r>
              <a:rPr lang="en-US" sz="2400" dirty="0" smtClean="0"/>
              <a:t> </a:t>
            </a:r>
          </a:p>
          <a:p>
            <a:pPr lvl="1"/>
            <a:r>
              <a:rPr lang="en-US" sz="2400" dirty="0" smtClean="0"/>
              <a:t>Managed by </a:t>
            </a:r>
            <a:r>
              <a:rPr lang="en-US" sz="2400" dirty="0" err="1" smtClean="0"/>
              <a:t>Node.js</a:t>
            </a:r>
            <a:r>
              <a:rPr lang="en-US" sz="2400" dirty="0" smtClean="0"/>
              <a:t> Foundation (+</a:t>
            </a:r>
            <a:r>
              <a:rPr lang="en-US" sz="2400" dirty="0" err="1" smtClean="0"/>
              <a:t>Joyent</a:t>
            </a:r>
            <a:r>
              <a:rPr lang="en-US" sz="2400" dirty="0" smtClean="0"/>
              <a:t>)</a:t>
            </a:r>
          </a:p>
          <a:p>
            <a:pPr lvl="1"/>
            <a:r>
              <a:rPr lang="en-US" sz="2400" dirty="0" smtClean="0"/>
              <a:t>Current (v0.12.2) uses V8 v3.28.73</a:t>
            </a:r>
          </a:p>
          <a:p>
            <a:r>
              <a:rPr lang="en-US" sz="2400" dirty="0" err="1" smtClean="0"/>
              <a:t>io.js</a:t>
            </a:r>
            <a:r>
              <a:rPr lang="en-US" sz="2400" dirty="0" smtClean="0"/>
              <a:t> - </a:t>
            </a:r>
            <a:r>
              <a:rPr lang="en-US" sz="2400" dirty="0" smtClean="0">
                <a:hlinkClick r:id="rId3"/>
              </a:rPr>
              <a:t>https://iojs.org</a:t>
            </a:r>
            <a:endParaRPr lang="en-US" sz="2400" dirty="0" smtClean="0"/>
          </a:p>
          <a:p>
            <a:pPr lvl="1"/>
            <a:r>
              <a:rPr lang="en-US" sz="2400" dirty="0" smtClean="0"/>
              <a:t>Forked copy of </a:t>
            </a:r>
            <a:r>
              <a:rPr lang="en-US" sz="2400" dirty="0" err="1" smtClean="0"/>
              <a:t>Node.js</a:t>
            </a:r>
            <a:r>
              <a:rPr lang="en-US" sz="2400" dirty="0" smtClean="0"/>
              <a:t> in late 2014</a:t>
            </a:r>
          </a:p>
          <a:p>
            <a:pPr lvl="1"/>
            <a:r>
              <a:rPr lang="en-US" sz="2400" dirty="0" smtClean="0"/>
              <a:t>Created out of community frustrations with decline in the pace of </a:t>
            </a:r>
            <a:br>
              <a:rPr lang="en-US" sz="2400" dirty="0" smtClean="0"/>
            </a:br>
            <a:r>
              <a:rPr lang="en-US" sz="2400" dirty="0" smtClean="0"/>
              <a:t>contributions &amp; releases - </a:t>
            </a:r>
            <a:r>
              <a:rPr lang="en-US" sz="2400" dirty="0" smtClean="0">
                <a:hlinkClick r:id="rId4"/>
              </a:rPr>
              <a:t>http://aconn.me/1NZQvHl</a:t>
            </a:r>
            <a:r>
              <a:rPr lang="en-US" sz="2400" dirty="0" smtClean="0"/>
              <a:t> </a:t>
            </a:r>
          </a:p>
          <a:p>
            <a:pPr lvl="1"/>
            <a:r>
              <a:rPr lang="en-US" sz="2400" dirty="0" smtClean="0"/>
              <a:t>Current version (v2.0.0) uses V8 v4.2</a:t>
            </a:r>
          </a:p>
          <a:p>
            <a:pPr lvl="1"/>
            <a:r>
              <a:rPr lang="en-US" sz="2400" dirty="0" smtClean="0"/>
              <a:t>Contains many fixes &amp; features not yet implemented in </a:t>
            </a:r>
            <a:r>
              <a:rPr lang="en-US" sz="2400" dirty="0" err="1" smtClean="0"/>
              <a:t>Node.js</a:t>
            </a:r>
            <a:endParaRPr lang="en-US" sz="2400" dirty="0" smtClean="0"/>
          </a:p>
          <a:p>
            <a:pPr lvl="1"/>
            <a:r>
              <a:rPr lang="en-US" sz="2400" dirty="0" smtClean="0"/>
              <a:t>Compatible with NPM</a:t>
            </a:r>
          </a:p>
          <a:p>
            <a:r>
              <a:rPr lang="en-US" sz="2400" dirty="0" smtClean="0"/>
              <a:t>What will the future hold?</a:t>
            </a:r>
          </a:p>
          <a:p>
            <a:pPr lvl="1"/>
            <a:r>
              <a:rPr lang="en-US" sz="2400" dirty="0" smtClean="0">
                <a:hlinkClick r:id="rId5"/>
              </a:rPr>
              <a:t>https://github.com/nodejs/dev-policy</a:t>
            </a:r>
            <a:r>
              <a:rPr lang="en-US" sz="2400" dirty="0" smtClean="0"/>
              <a:t> </a:t>
            </a:r>
            <a:endParaRPr lang="en-US" sz="2400" dirty="0"/>
          </a:p>
        </p:txBody>
      </p:sp>
      <p:sp>
        <p:nvSpPr>
          <p:cNvPr id="3" name="Title 2"/>
          <p:cNvSpPr>
            <a:spLocks noGrp="1"/>
          </p:cNvSpPr>
          <p:nvPr>
            <p:ph type="title"/>
          </p:nvPr>
        </p:nvSpPr>
        <p:spPr/>
        <p:txBody>
          <a:bodyPr/>
          <a:lstStyle/>
          <a:p>
            <a:r>
              <a:rPr lang="en-US" smtClean="0"/>
              <a:t>Node.js vs io.js</a:t>
            </a:r>
            <a:endParaRPr lang="en-US" dirty="0"/>
          </a:p>
        </p:txBody>
      </p:sp>
    </p:spTree>
    <p:extLst>
      <p:ext uri="{BB962C8B-B14F-4D97-AF65-F5344CB8AC3E}">
        <p14:creationId xmlns:p14="http://schemas.microsoft.com/office/powerpoint/2010/main" val="2040651434"/>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odejs-activ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989" y="1324504"/>
            <a:ext cx="9092841" cy="4175099"/>
          </a:xfrm>
          <a:prstGeom prst="rect">
            <a:avLst/>
          </a:prstGeom>
          <a:ln>
            <a:solidFill>
              <a:srgbClr val="000000"/>
            </a:solidFill>
          </a:ln>
        </p:spPr>
      </p:pic>
      <p:sp>
        <p:nvSpPr>
          <p:cNvPr id="5" name="Alternate Process 4"/>
          <p:cNvSpPr/>
          <p:nvPr/>
        </p:nvSpPr>
        <p:spPr bwMode="auto">
          <a:xfrm>
            <a:off x="7384611" y="3877212"/>
            <a:ext cx="2409142" cy="1400664"/>
          </a:xfrm>
          <a:prstGeom prst="flowChartAlternateProcess">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98"/>
            <a:endParaRPr lang="en-US" sz="58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iojs-activit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7045" y="1378428"/>
            <a:ext cx="9077912" cy="4101144"/>
          </a:xfrm>
          <a:prstGeom prst="rect">
            <a:avLst/>
          </a:prstGeom>
          <a:ln>
            <a:solidFill>
              <a:srgbClr val="000000"/>
            </a:solidFill>
          </a:ln>
        </p:spPr>
      </p:pic>
      <p:sp>
        <p:nvSpPr>
          <p:cNvPr id="8" name="Alternate Process 7"/>
          <p:cNvSpPr/>
          <p:nvPr/>
        </p:nvSpPr>
        <p:spPr bwMode="auto">
          <a:xfrm>
            <a:off x="7216532" y="3877212"/>
            <a:ext cx="2577221" cy="1400664"/>
          </a:xfrm>
          <a:prstGeom prst="flowChartAlternateProcess">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98"/>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0974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p:txBody>
          <a:bodyPr/>
          <a:lstStyle/>
          <a:p>
            <a:r>
              <a:rPr lang="en-US" smtClean="0"/>
              <a:t>One language used from server to client</a:t>
            </a:r>
          </a:p>
          <a:p>
            <a:r>
              <a:rPr lang="en-US" smtClean="0"/>
              <a:t>Same language used in projects &amp; ecosystem around the projects</a:t>
            </a:r>
          </a:p>
          <a:p>
            <a:pPr lvl="1"/>
            <a:r>
              <a:rPr lang="en-US" smtClean="0"/>
              <a:t>Build process</a:t>
            </a:r>
          </a:p>
          <a:p>
            <a:pPr lvl="1"/>
            <a:r>
              <a:rPr lang="en-US" smtClean="0"/>
              <a:t>Developer tooling</a:t>
            </a:r>
          </a:p>
          <a:p>
            <a:pPr lvl="1"/>
            <a:r>
              <a:rPr lang="en-US" smtClean="0"/>
              <a:t>System configuration</a:t>
            </a:r>
          </a:p>
          <a:p>
            <a:r>
              <a:rPr lang="en-US" smtClean="0"/>
              <a:t>Cross platform</a:t>
            </a:r>
          </a:p>
          <a:p>
            <a:r>
              <a:rPr lang="en-US" smtClean="0"/>
              <a:t>Built for network &amp; I/O bound operations</a:t>
            </a:r>
            <a:endParaRPr lang="en-US" dirty="0"/>
          </a:p>
        </p:txBody>
      </p:sp>
      <p:sp>
        <p:nvSpPr>
          <p:cNvPr id="3" name="Title 2"/>
          <p:cNvSpPr>
            <a:spLocks noGrp="1"/>
          </p:cNvSpPr>
          <p:nvPr>
            <p:ph type="title"/>
          </p:nvPr>
        </p:nvSpPr>
        <p:spPr/>
        <p:txBody>
          <a:bodyPr/>
          <a:lstStyle/>
          <a:p>
            <a:r>
              <a:rPr lang="en-US" smtClean="0"/>
              <a:t>Appeal of Node.js &amp; io.js</a:t>
            </a:r>
            <a:endParaRPr lang="en-US" dirty="0"/>
          </a:p>
        </p:txBody>
      </p:sp>
    </p:spTree>
    <p:extLst>
      <p:ext uri="{BB962C8B-B14F-4D97-AF65-F5344CB8AC3E}">
        <p14:creationId xmlns:p14="http://schemas.microsoft.com/office/powerpoint/2010/main" val="1376710097"/>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p:cNvSpPr>
            <a:spLocks noGrp="1"/>
          </p:cNvSpPr>
          <p:nvPr>
            <p:ph type="subTitle" idx="1"/>
          </p:nvPr>
        </p:nvSpPr>
        <p:spPr/>
        <p:txBody>
          <a:bodyPr/>
          <a:lstStyle/>
          <a:p>
            <a:endParaRPr lang="en-US"/>
          </a:p>
        </p:txBody>
      </p:sp>
      <p:sp>
        <p:nvSpPr>
          <p:cNvPr id="11" name="Text Placeholder 10"/>
          <p:cNvSpPr>
            <a:spLocks noGrp="1"/>
          </p:cNvSpPr>
          <p:nvPr>
            <p:ph type="body" sz="quarter" idx="10"/>
          </p:nvPr>
        </p:nvSpPr>
        <p:spPr/>
        <p:txBody>
          <a:bodyPr/>
          <a:lstStyle/>
          <a:p>
            <a:endParaRPr lang="en-US"/>
          </a:p>
        </p:txBody>
      </p:sp>
      <p:sp>
        <p:nvSpPr>
          <p:cNvPr id="12" name="Text Placeholder 11"/>
          <p:cNvSpPr>
            <a:spLocks noGrp="1"/>
          </p:cNvSpPr>
          <p:nvPr>
            <p:ph type="body" sz="quarter" idx="11"/>
          </p:nvPr>
        </p:nvSpPr>
        <p:spPr/>
        <p:txBody>
          <a:bodyPr/>
          <a:lstStyle/>
          <a:p>
            <a:endParaRPr lang="en-US"/>
          </a:p>
        </p:txBody>
      </p:sp>
      <p:sp>
        <p:nvSpPr>
          <p:cNvPr id="4" name="Title 3"/>
          <p:cNvSpPr>
            <a:spLocks noGrp="1"/>
          </p:cNvSpPr>
          <p:nvPr>
            <p:ph type="ctrTitle"/>
          </p:nvPr>
        </p:nvSpPr>
        <p:spPr/>
        <p:txBody>
          <a:bodyPr/>
          <a:lstStyle/>
          <a:p>
            <a:r>
              <a:rPr lang="en-US" smtClean="0"/>
              <a:t>Developer Tooling for Node.js</a:t>
            </a:r>
            <a:endParaRPr lang="en-US" dirty="0"/>
          </a:p>
        </p:txBody>
      </p:sp>
    </p:spTree>
    <p:extLst>
      <p:ext uri="{BB962C8B-B14F-4D97-AF65-F5344CB8AC3E}">
        <p14:creationId xmlns:p14="http://schemas.microsoft.com/office/powerpoint/2010/main" val="927612902"/>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a:xfrm>
            <a:off x="507694" y="1905001"/>
            <a:ext cx="11151917" cy="4395049"/>
          </a:xfrm>
        </p:spPr>
        <p:txBody>
          <a:bodyPr/>
          <a:lstStyle/>
          <a:p>
            <a:r>
              <a:rPr lang="en-US" sz="2400" dirty="0" smtClean="0"/>
              <a:t>Visual Studio</a:t>
            </a:r>
          </a:p>
          <a:p>
            <a:pPr lvl="1"/>
            <a:r>
              <a:rPr lang="en-US" sz="2400" dirty="0" smtClean="0">
                <a:hlinkClick r:id="rId2"/>
              </a:rPr>
              <a:t>https://www.visualstudio.com/en-us/explore/node-js-vs</a:t>
            </a:r>
            <a:endParaRPr lang="en-US" sz="2400" dirty="0" smtClean="0"/>
          </a:p>
          <a:p>
            <a:r>
              <a:rPr lang="en-US" sz="2400" dirty="0" smtClean="0"/>
              <a:t>Visual Studio Code</a:t>
            </a:r>
          </a:p>
          <a:p>
            <a:pPr lvl="1"/>
            <a:r>
              <a:rPr lang="en-US" sz="2400" dirty="0" smtClean="0">
                <a:hlinkClick r:id="rId3"/>
              </a:rPr>
              <a:t>https://code.visualstudio.com</a:t>
            </a:r>
            <a:r>
              <a:rPr lang="en-US" sz="2400" dirty="0" smtClean="0"/>
              <a:t> </a:t>
            </a:r>
          </a:p>
          <a:p>
            <a:r>
              <a:rPr lang="en-US" sz="2400" dirty="0" err="1" smtClean="0"/>
              <a:t>WebMatrix</a:t>
            </a:r>
            <a:endParaRPr lang="en-US" sz="2400" dirty="0" smtClean="0"/>
          </a:p>
          <a:p>
            <a:pPr lvl="1"/>
            <a:r>
              <a:rPr lang="en-US" sz="2400" dirty="0" smtClean="0">
                <a:hlinkClick r:id="rId4"/>
              </a:rPr>
              <a:t>http://www.microsoft.com/web/webmatrix</a:t>
            </a:r>
            <a:r>
              <a:rPr lang="en-US" sz="2400" dirty="0" smtClean="0"/>
              <a:t> </a:t>
            </a:r>
          </a:p>
          <a:p>
            <a:r>
              <a:rPr lang="en-US" sz="2400" dirty="0" err="1" smtClean="0"/>
              <a:t>WebStorm</a:t>
            </a:r>
            <a:endParaRPr lang="en-US" sz="2400" dirty="0" smtClean="0"/>
          </a:p>
          <a:p>
            <a:pPr lvl="1"/>
            <a:r>
              <a:rPr lang="en-US" sz="2400" dirty="0" smtClean="0">
                <a:hlinkClick r:id="rId5"/>
              </a:rPr>
              <a:t>https://www.jetbrains.com/webstorm</a:t>
            </a:r>
            <a:endParaRPr lang="en-US" sz="2400" dirty="0" smtClean="0"/>
          </a:p>
          <a:p>
            <a:r>
              <a:rPr lang="en-US" sz="2400" dirty="0" smtClean="0"/>
              <a:t>Brackets</a:t>
            </a:r>
          </a:p>
          <a:p>
            <a:pPr lvl="1"/>
            <a:r>
              <a:rPr lang="en-US" sz="2400" dirty="0" smtClean="0">
                <a:hlinkClick r:id="rId6"/>
              </a:rPr>
              <a:t>http://brackets.io</a:t>
            </a:r>
            <a:endParaRPr lang="en-US" sz="2400" dirty="0" smtClean="0"/>
          </a:p>
          <a:p>
            <a:r>
              <a:rPr lang="en-US" sz="2400" dirty="0" smtClean="0"/>
              <a:t>Any text editor</a:t>
            </a:r>
            <a:endParaRPr lang="en-US" sz="2400" dirty="0"/>
          </a:p>
        </p:txBody>
      </p:sp>
      <p:sp>
        <p:nvSpPr>
          <p:cNvPr id="4" name="Title 3"/>
          <p:cNvSpPr>
            <a:spLocks noGrp="1"/>
          </p:cNvSpPr>
          <p:nvPr>
            <p:ph type="title"/>
          </p:nvPr>
        </p:nvSpPr>
        <p:spPr/>
        <p:txBody>
          <a:bodyPr/>
          <a:lstStyle/>
          <a:p>
            <a:r>
              <a:rPr lang="en-US" smtClean="0"/>
              <a:t>Node.js Developer Tooling Options</a:t>
            </a:r>
            <a:endParaRPr lang="en-US" dirty="0"/>
          </a:p>
        </p:txBody>
      </p:sp>
    </p:spTree>
    <p:extLst>
      <p:ext uri="{BB962C8B-B14F-4D97-AF65-F5344CB8AC3E}">
        <p14:creationId xmlns:p14="http://schemas.microsoft.com/office/powerpoint/2010/main" val="1330573317"/>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p:cNvSpPr>
            <a:spLocks noGrp="1"/>
          </p:cNvSpPr>
          <p:nvPr>
            <p:ph type="subTitle" idx="1"/>
          </p:nvPr>
        </p:nvSpPr>
        <p:spPr/>
        <p:txBody>
          <a:bodyPr/>
          <a:lstStyle/>
          <a:p>
            <a:endParaRPr lang="en-US"/>
          </a:p>
        </p:txBody>
      </p:sp>
      <p:sp>
        <p:nvSpPr>
          <p:cNvPr id="11" name="Text Placeholder 10"/>
          <p:cNvSpPr>
            <a:spLocks noGrp="1"/>
          </p:cNvSpPr>
          <p:nvPr>
            <p:ph type="body" sz="quarter" idx="10"/>
          </p:nvPr>
        </p:nvSpPr>
        <p:spPr/>
        <p:txBody>
          <a:bodyPr/>
          <a:lstStyle/>
          <a:p>
            <a:endParaRPr lang="en-US"/>
          </a:p>
        </p:txBody>
      </p:sp>
      <p:sp>
        <p:nvSpPr>
          <p:cNvPr id="12" name="Text Placeholder 11"/>
          <p:cNvSpPr>
            <a:spLocks noGrp="1"/>
          </p:cNvSpPr>
          <p:nvPr>
            <p:ph type="body" sz="quarter" idx="11"/>
          </p:nvPr>
        </p:nvSpPr>
        <p:spPr/>
        <p:txBody>
          <a:bodyPr/>
          <a:lstStyle/>
          <a:p>
            <a:endParaRPr lang="en-US"/>
          </a:p>
        </p:txBody>
      </p:sp>
      <p:sp>
        <p:nvSpPr>
          <p:cNvPr id="4" name="Title 3"/>
          <p:cNvSpPr>
            <a:spLocks noGrp="1"/>
          </p:cNvSpPr>
          <p:nvPr>
            <p:ph type="ctrTitle"/>
          </p:nvPr>
        </p:nvSpPr>
        <p:spPr/>
        <p:txBody>
          <a:bodyPr/>
          <a:lstStyle/>
          <a:p>
            <a:r>
              <a:rPr lang="en-US" smtClean="0"/>
              <a:t>Developing Node.js</a:t>
            </a:r>
            <a:endParaRPr lang="en-US" dirty="0"/>
          </a:p>
        </p:txBody>
      </p:sp>
    </p:spTree>
    <p:extLst>
      <p:ext uri="{BB962C8B-B14F-4D97-AF65-F5344CB8AC3E}">
        <p14:creationId xmlns:p14="http://schemas.microsoft.com/office/powerpoint/2010/main" val="603570492"/>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885799631"/>
              </p:ext>
            </p:extLst>
          </p:nvPr>
        </p:nvGraphicFramePr>
        <p:xfrm>
          <a:off x="1725930" y="1749371"/>
          <a:ext cx="8740142" cy="3976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US" smtClean="0"/>
              <a:t>Node.js for Websites &amp; Web APIs</a:t>
            </a:r>
            <a:endParaRPr lang="en-US" dirty="0"/>
          </a:p>
        </p:txBody>
      </p:sp>
    </p:spTree>
    <p:extLst>
      <p:ext uri="{BB962C8B-B14F-4D97-AF65-F5344CB8AC3E}">
        <p14:creationId xmlns:p14="http://schemas.microsoft.com/office/powerpoint/2010/main" val="660260756"/>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p:txBody>
          <a:bodyPr/>
          <a:lstStyle/>
          <a:p>
            <a:r>
              <a:rPr lang="en-US" smtClean="0"/>
              <a:t>Minimalist web framework</a:t>
            </a:r>
          </a:p>
          <a:p>
            <a:r>
              <a:rPr lang="en-US" smtClean="0"/>
              <a:t>Built on Connect</a:t>
            </a:r>
          </a:p>
          <a:p>
            <a:r>
              <a:rPr lang="en-US" smtClean="0"/>
              <a:t>Unopionated</a:t>
            </a:r>
          </a:p>
          <a:p>
            <a:r>
              <a:rPr lang="en-US" smtClean="0"/>
              <a:t>Developers write all the plumbing code</a:t>
            </a:r>
          </a:p>
          <a:p>
            <a:r>
              <a:rPr lang="en-US" smtClean="0"/>
              <a:t>Extensible – multiple MVC framework options</a:t>
            </a:r>
            <a:endParaRPr lang="en-US" dirty="0"/>
          </a:p>
        </p:txBody>
      </p:sp>
      <p:sp>
        <p:nvSpPr>
          <p:cNvPr id="3" name="Title 2"/>
          <p:cNvSpPr>
            <a:spLocks noGrp="1"/>
          </p:cNvSpPr>
          <p:nvPr>
            <p:ph type="title"/>
          </p:nvPr>
        </p:nvSpPr>
        <p:spPr/>
        <p:txBody>
          <a:bodyPr/>
          <a:lstStyle/>
          <a:p>
            <a:r>
              <a:rPr lang="en-US" smtClean="0"/>
              <a:t>Express</a:t>
            </a:r>
            <a:endParaRPr lang="en-US" dirty="0"/>
          </a:p>
        </p:txBody>
      </p:sp>
    </p:spTree>
    <p:extLst>
      <p:ext uri="{BB962C8B-B14F-4D97-AF65-F5344CB8AC3E}">
        <p14:creationId xmlns:p14="http://schemas.microsoft.com/office/powerpoint/2010/main" val="485560280"/>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idx="1"/>
          </p:nvPr>
        </p:nvSpPr>
        <p:spPr/>
        <p:txBody>
          <a:bodyPr/>
          <a:lstStyle/>
          <a:p>
            <a:r>
              <a:rPr lang="en-US" smtClean="0"/>
              <a:t>What is Node.js? … and io.js?</a:t>
            </a:r>
          </a:p>
          <a:p>
            <a:r>
              <a:rPr lang="en-US" smtClean="0"/>
              <a:t>Developer Tooling for Node.js</a:t>
            </a:r>
          </a:p>
          <a:p>
            <a:r>
              <a:rPr lang="en-US" smtClean="0"/>
              <a:t>Creating Websites &amp; Web APIs with Node.js</a:t>
            </a:r>
          </a:p>
          <a:p>
            <a:r>
              <a:rPr lang="en-US" smtClean="0"/>
              <a:t>Developing with Node.js</a:t>
            </a:r>
          </a:p>
          <a:p>
            <a:r>
              <a:rPr lang="en-US" smtClean="0"/>
              <a:t>Node for Office &amp; SharePoint Add-ins</a:t>
            </a:r>
            <a:endParaRPr lang="en-US" dirty="0"/>
          </a:p>
        </p:txBody>
      </p:sp>
      <p:sp>
        <p:nvSpPr>
          <p:cNvPr id="5" name="Title 4"/>
          <p:cNvSpPr>
            <a:spLocks noGrp="1"/>
          </p:cNvSpPr>
          <p:nvPr>
            <p:ph type="title"/>
          </p:nvPr>
        </p:nvSpPr>
        <p:spPr/>
        <p:txBody>
          <a:bodyPr/>
          <a:lstStyle/>
          <a:p>
            <a:r>
              <a:rPr lang="en-US" smtClean="0"/>
              <a:t>Topics</a:t>
            </a:r>
            <a:endParaRPr lang="en-US" dirty="0"/>
          </a:p>
        </p:txBody>
      </p:sp>
    </p:spTree>
    <p:extLst>
      <p:ext uri="{BB962C8B-B14F-4D97-AF65-F5344CB8AC3E}">
        <p14:creationId xmlns:p14="http://schemas.microsoft.com/office/powerpoint/2010/main" val="855636226"/>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p:txBody>
          <a:bodyPr/>
          <a:lstStyle/>
          <a:p>
            <a:r>
              <a:rPr lang="en-US" smtClean="0"/>
              <a:t>Jade</a:t>
            </a:r>
          </a:p>
          <a:p>
            <a:pPr lvl="1"/>
            <a:r>
              <a:rPr lang="en-US" smtClean="0"/>
              <a:t>Unique HTML shorthand syntax</a:t>
            </a:r>
          </a:p>
          <a:p>
            <a:r>
              <a:rPr lang="en-US" smtClean="0"/>
              <a:t>EJS</a:t>
            </a:r>
          </a:p>
          <a:p>
            <a:pPr lvl="1"/>
            <a:r>
              <a:rPr lang="en-US" smtClean="0"/>
              <a:t>Embedded JavaScript</a:t>
            </a:r>
          </a:p>
          <a:p>
            <a:r>
              <a:rPr lang="en-US" smtClean="0"/>
              <a:t>Vash</a:t>
            </a:r>
          </a:p>
          <a:p>
            <a:pPr lvl="1"/>
            <a:r>
              <a:rPr lang="en-US" smtClean="0"/>
              <a:t>Similar to ASP.NET’s Razor syntax</a:t>
            </a:r>
          </a:p>
          <a:p>
            <a:r>
              <a:rPr lang="en-US" smtClean="0"/>
              <a:t>Handlebars</a:t>
            </a:r>
          </a:p>
          <a:p>
            <a:pPr lvl="1"/>
            <a:r>
              <a:rPr lang="en-US" smtClean="0"/>
              <a:t>Same as client-side syntax</a:t>
            </a:r>
            <a:endParaRPr lang="en-US" dirty="0"/>
          </a:p>
        </p:txBody>
      </p:sp>
      <p:sp>
        <p:nvSpPr>
          <p:cNvPr id="3" name="Title 2"/>
          <p:cNvSpPr>
            <a:spLocks noGrp="1"/>
          </p:cNvSpPr>
          <p:nvPr>
            <p:ph type="title"/>
          </p:nvPr>
        </p:nvSpPr>
        <p:spPr/>
        <p:txBody>
          <a:bodyPr/>
          <a:lstStyle/>
          <a:p>
            <a:r>
              <a:rPr lang="en-US" smtClean="0"/>
              <a:t>MVC Frameworks in Node.js</a:t>
            </a:r>
            <a:endParaRPr lang="en-US" dirty="0"/>
          </a:p>
        </p:txBody>
      </p:sp>
    </p:spTree>
    <p:extLst>
      <p:ext uri="{BB962C8B-B14F-4D97-AF65-F5344CB8AC3E}">
        <p14:creationId xmlns:p14="http://schemas.microsoft.com/office/powerpoint/2010/main" val="402724286"/>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1156541312"/>
              </p:ext>
            </p:extLst>
          </p:nvPr>
        </p:nvGraphicFramePr>
        <p:xfrm>
          <a:off x="1725930" y="1749371"/>
          <a:ext cx="8740142" cy="4032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US" smtClean="0"/>
              <a:t>Debugging Node.js Applications</a:t>
            </a:r>
            <a:endParaRPr lang="en-US" dirty="0"/>
          </a:p>
        </p:txBody>
      </p:sp>
    </p:spTree>
    <p:extLst>
      <p:ext uri="{BB962C8B-B14F-4D97-AF65-F5344CB8AC3E}">
        <p14:creationId xmlns:p14="http://schemas.microsoft.com/office/powerpoint/2010/main" val="593209441"/>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lstStyle/>
          <a:p>
            <a:r>
              <a:rPr lang="en-US" dirty="0" smtClean="0"/>
              <a:t>Andrew Connell</a:t>
            </a:r>
            <a:endParaRPr lang="en-US" dirty="0"/>
          </a:p>
        </p:txBody>
      </p:sp>
      <p:sp>
        <p:nvSpPr>
          <p:cNvPr id="9" name="Text Placeholder 8"/>
          <p:cNvSpPr>
            <a:spLocks noGrp="1"/>
          </p:cNvSpPr>
          <p:nvPr>
            <p:ph type="body" sz="quarter" idx="10"/>
          </p:nvPr>
        </p:nvSpPr>
        <p:spPr/>
        <p:txBody>
          <a:bodyPr/>
          <a:lstStyle/>
          <a:p>
            <a:r>
              <a:rPr lang="en-US" dirty="0" smtClean="0"/>
              <a:t>@</a:t>
            </a:r>
            <a:r>
              <a:rPr lang="en-US" dirty="0" err="1" smtClean="0"/>
              <a:t>andrewconnell</a:t>
            </a:r>
            <a:r>
              <a:rPr lang="en-US" dirty="0" smtClean="0"/>
              <a:t> | </a:t>
            </a:r>
            <a:r>
              <a:rPr lang="en-US" dirty="0" err="1" smtClean="0"/>
              <a:t>www.andrewconnell.com</a:t>
            </a:r>
            <a:endParaRPr lang="en-US" dirty="0"/>
          </a:p>
        </p:txBody>
      </p:sp>
      <p:sp>
        <p:nvSpPr>
          <p:cNvPr id="10" name="Text Placeholder 9"/>
          <p:cNvSpPr>
            <a:spLocks noGrp="1"/>
          </p:cNvSpPr>
          <p:nvPr>
            <p:ph type="body" sz="quarter" idx="11"/>
          </p:nvPr>
        </p:nvSpPr>
        <p:spPr>
          <a:xfrm>
            <a:off x="734485" y="6109682"/>
            <a:ext cx="7572759" cy="290849"/>
          </a:xfrm>
        </p:spPr>
        <p:txBody>
          <a:bodyPr/>
          <a:lstStyle/>
          <a:p>
            <a:r>
              <a:rPr lang="en-US" b="1" dirty="0" err="1" smtClean="0"/>
              <a:t>github.com</a:t>
            </a:r>
            <a:r>
              <a:rPr lang="en-US" b="1" dirty="0" smtClean="0"/>
              <a:t>/</a:t>
            </a:r>
            <a:r>
              <a:rPr lang="en-US" b="1" dirty="0" err="1" smtClean="0"/>
              <a:t>andrewconnell</a:t>
            </a:r>
            <a:r>
              <a:rPr lang="en-US" b="1" dirty="0" smtClean="0"/>
              <a:t>/pres-o365-node</a:t>
            </a:r>
            <a:endParaRPr lang="en-US" b="1" dirty="0"/>
          </a:p>
        </p:txBody>
      </p:sp>
      <p:sp>
        <p:nvSpPr>
          <p:cNvPr id="7" name="Title 6"/>
          <p:cNvSpPr>
            <a:spLocks noGrp="1"/>
          </p:cNvSpPr>
          <p:nvPr>
            <p:ph type="ctrTitle"/>
          </p:nvPr>
        </p:nvSpPr>
        <p:spPr/>
        <p:txBody>
          <a:bodyPr/>
          <a:lstStyle/>
          <a:p>
            <a:r>
              <a:rPr lang="en-US" dirty="0" smtClean="0"/>
              <a:t>Thanks! Questions?</a:t>
            </a:r>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1184357"/>
            <a:ext cx="5080000" cy="2794000"/>
          </a:xfrm>
          <a:prstGeom prst="rect">
            <a:avLst/>
          </a:prstGeom>
        </p:spPr>
      </p:pic>
    </p:spTree>
    <p:extLst>
      <p:ext uri="{BB962C8B-B14F-4D97-AF65-F5344CB8AC3E}">
        <p14:creationId xmlns:p14="http://schemas.microsoft.com/office/powerpoint/2010/main" val="159473059"/>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4495800" y="1992354"/>
            <a:ext cx="5867400" cy="1970046"/>
          </a:xfrm>
          <a:prstGeom prst="rect">
            <a:avLst/>
          </a:prstGeom>
        </p:spPr>
        <p:txBody>
          <a:bodyPr>
            <a:noAutofit/>
          </a:bodyPr>
          <a:lstStyle>
            <a:lvl1pPr algn="l" defTabSz="914363" rtl="0" eaLnBrk="1" latinLnBrk="0" hangingPunct="1">
              <a:lnSpc>
                <a:spcPct val="90000"/>
              </a:lnSpc>
              <a:spcBef>
                <a:spcPct val="0"/>
              </a:spcBef>
              <a:buNone/>
              <a:defRPr lang="en-US" sz="5400" b="0" kern="1200" cap="none" spc="-150" baseline="0" dirty="0" smtClean="0">
                <a:ln w="3175">
                  <a:noFill/>
                </a:ln>
                <a:gradFill flip="none" rotWithShape="1">
                  <a:gsLst>
                    <a:gs pos="0">
                      <a:schemeClr val="tx2"/>
                    </a:gs>
                    <a:gs pos="86000">
                      <a:schemeClr val="tx2"/>
                    </a:gs>
                  </a:gsLst>
                  <a:lin ang="5400000" scaled="0"/>
                  <a:tileRect/>
                </a:gradFill>
                <a:effectLst/>
                <a:latin typeface="Segoe Light" pitchFamily="34" charset="0"/>
                <a:ea typeface="+mn-ea"/>
                <a:cs typeface="Arial" charset="0"/>
              </a:defRPr>
            </a:lvl1pPr>
          </a:lstStyle>
          <a:p>
            <a:pPr>
              <a:spcBef>
                <a:spcPts val="0"/>
              </a:spcBef>
            </a:pPr>
            <a:r>
              <a:rPr lang="en-US" sz="4000" dirty="0">
                <a:solidFill>
                  <a:prstClr val="black">
                    <a:lumMod val="85000"/>
                    <a:lumOff val="15000"/>
                  </a:prstClr>
                </a:solidFill>
                <a:cs typeface="+mn-cs"/>
              </a:rPr>
              <a:t>Mention </a:t>
            </a:r>
            <a:r>
              <a:rPr lang="en-US" sz="4000" dirty="0">
                <a:solidFill>
                  <a:prstClr val="black">
                    <a:lumMod val="50000"/>
                    <a:lumOff val="50000"/>
                  </a:prstClr>
                </a:solidFill>
                <a:cs typeface="+mn-cs"/>
              </a:rPr>
              <a:t>Our Sponsors</a:t>
            </a:r>
            <a:endParaRPr lang="en-US" sz="2800" dirty="0"/>
          </a:p>
        </p:txBody>
      </p:sp>
      <p:sp>
        <p:nvSpPr>
          <p:cNvPr id="8" name="Text Placeholder 4"/>
          <p:cNvSpPr txBox="1">
            <a:spLocks/>
          </p:cNvSpPr>
          <p:nvPr/>
        </p:nvSpPr>
        <p:spPr>
          <a:xfrm>
            <a:off x="1905001" y="5105401"/>
            <a:ext cx="8229601" cy="375787"/>
          </a:xfrm>
          <a:prstGeom prst="rect">
            <a:avLst/>
          </a:prstGeom>
        </p:spPr>
        <p:txBody>
          <a:bodyPr/>
          <a:lstStyle>
            <a:lvl1pPr marL="347663" indent="-347663" algn="l" defTabSz="914363" rtl="0" eaLnBrk="1" latinLnBrk="0" hangingPunct="1">
              <a:lnSpc>
                <a:spcPct val="90000"/>
              </a:lnSpc>
              <a:spcBef>
                <a:spcPct val="20000"/>
              </a:spcBef>
              <a:buClr>
                <a:schemeClr val="accent1"/>
              </a:buClr>
              <a:buSzPct val="100000"/>
              <a:buFont typeface="Wingdings" pitchFamily="2" charset="2"/>
              <a:buChar char="§"/>
              <a:defRPr sz="3200" kern="1200" spc="-150">
                <a:gradFill>
                  <a:gsLst>
                    <a:gs pos="0">
                      <a:srgbClr val="737373"/>
                    </a:gs>
                    <a:gs pos="86000">
                      <a:srgbClr val="737373"/>
                    </a:gs>
                  </a:gsLst>
                  <a:lin ang="5400000" scaled="0"/>
                </a:gra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 typeface="Wingdings" pitchFamily="2" charset="2"/>
              <a:buChar char="§"/>
              <a:defRPr sz="2800" kern="1200" spc="-150">
                <a:gradFill>
                  <a:gsLst>
                    <a:gs pos="0">
                      <a:srgbClr val="737373"/>
                    </a:gs>
                    <a:gs pos="86000">
                      <a:srgbClr val="737373"/>
                    </a:gs>
                  </a:gsLst>
                  <a:lin ang="5400000" scaled="0"/>
                </a:gra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 typeface="Wingdings" pitchFamily="2" charset="2"/>
              <a:buChar char="§"/>
              <a:defRPr sz="2400" kern="1200" spc="-150">
                <a:gradFill>
                  <a:gsLst>
                    <a:gs pos="0">
                      <a:srgbClr val="737373"/>
                    </a:gs>
                    <a:gs pos="86000">
                      <a:srgbClr val="737373"/>
                    </a:gs>
                  </a:gsLst>
                  <a:lin ang="5400000" scaled="0"/>
                </a:gra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 typeface="Wingdings" pitchFamily="2" charset="2"/>
              <a:buChar char="§"/>
              <a:defRPr sz="2000" kern="1200" spc="-150">
                <a:gradFill>
                  <a:gsLst>
                    <a:gs pos="0">
                      <a:srgbClr val="737373"/>
                    </a:gs>
                    <a:gs pos="86000">
                      <a:srgbClr val="737373"/>
                    </a:gs>
                  </a:gsLst>
                  <a:lin ang="5400000" scaled="0"/>
                </a:gra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 typeface="Wingdings" pitchFamily="2" charset="2"/>
              <a:buChar char="§"/>
              <a:defRPr sz="2000" kern="1200" spc="-150">
                <a:gradFill>
                  <a:gsLst>
                    <a:gs pos="0">
                      <a:srgbClr val="737373"/>
                    </a:gs>
                    <a:gs pos="86000">
                      <a:srgbClr val="737373"/>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spcBef>
                <a:spcPts val="0"/>
              </a:spcBef>
            </a:pPr>
            <a:r>
              <a:rPr lang="en-US" sz="1700" dirty="0">
                <a:solidFill>
                  <a:prstClr val="black">
                    <a:lumMod val="75000"/>
                    <a:lumOff val="25000"/>
                  </a:prstClr>
                </a:solidFill>
              </a:rPr>
              <a:t>There are 4 slides to show, but they make today possible</a:t>
            </a:r>
          </a:p>
        </p:txBody>
      </p:sp>
      <p:grpSp>
        <p:nvGrpSpPr>
          <p:cNvPr id="10" name="Group 9"/>
          <p:cNvGrpSpPr/>
          <p:nvPr/>
        </p:nvGrpSpPr>
        <p:grpSpPr>
          <a:xfrm>
            <a:off x="2226292" y="1623160"/>
            <a:ext cx="2057400" cy="2708434"/>
            <a:chOff x="762000" y="1557456"/>
            <a:chExt cx="2057400" cy="2708434"/>
          </a:xfrm>
        </p:grpSpPr>
        <p:sp>
          <p:nvSpPr>
            <p:cNvPr id="11" name="Oval 10"/>
            <p:cNvSpPr/>
            <p:nvPr/>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 name="TextBox 11"/>
            <p:cNvSpPr txBox="1"/>
            <p:nvPr/>
          </p:nvSpPr>
          <p:spPr>
            <a:xfrm>
              <a:off x="1121392" y="1557456"/>
              <a:ext cx="1219200" cy="2708434"/>
            </a:xfrm>
            <a:prstGeom prst="rect">
              <a:avLst/>
            </a:prstGeom>
            <a:noFill/>
          </p:spPr>
          <p:txBody>
            <a:bodyPr wrap="square" rtlCol="0">
              <a:spAutoFit/>
            </a:bodyPr>
            <a:lstStyle/>
            <a:p>
              <a:r>
                <a:rPr lang="en-US" sz="17000" b="1" dirty="0">
                  <a:solidFill>
                    <a:srgbClr val="F26200">
                      <a:alpha val="40000"/>
                    </a:srgbClr>
                  </a:solidFill>
                  <a:latin typeface="+mj-lt"/>
                  <a:cs typeface="Arial" pitchFamily="34" charset="0"/>
                </a:rPr>
                <a:t>1</a:t>
              </a:r>
            </a:p>
          </p:txBody>
        </p:sp>
        <p:sp>
          <p:nvSpPr>
            <p:cNvPr id="13" name="TextBox 12"/>
            <p:cNvSpPr txBox="1"/>
            <p:nvPr/>
          </p:nvSpPr>
          <p:spPr>
            <a:xfrm>
              <a:off x="823416" y="2666898"/>
              <a:ext cx="1931160" cy="683264"/>
            </a:xfrm>
            <a:prstGeom prst="rect">
              <a:avLst/>
            </a:prstGeom>
            <a:noFill/>
          </p:spPr>
          <p:txBody>
            <a:bodyPr wrap="square" rtlCol="0">
              <a:normAutofit/>
            </a:bodyPr>
            <a:lstStyle/>
            <a:p>
              <a:pPr algn="ctr">
                <a:lnSpc>
                  <a:spcPct val="80000"/>
                </a:lnSpc>
              </a:pPr>
              <a:endParaRPr lang="en-US" sz="2400" b="1" dirty="0">
                <a:solidFill>
                  <a:schemeClr val="bg1"/>
                </a:solidFill>
                <a:effectLst>
                  <a:outerShdw blurRad="50800" dist="25400" dir="5400000" algn="t" rotWithShape="0">
                    <a:prstClr val="black">
                      <a:alpha val="15000"/>
                    </a:prstClr>
                  </a:outerShdw>
                </a:effectLst>
              </a:endParaRPr>
            </a:p>
          </p:txBody>
        </p:sp>
        <p:sp>
          <p:nvSpPr>
            <p:cNvPr id="14" name="Oval 13"/>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Tree>
    <p:extLst>
      <p:ext uri="{BB962C8B-B14F-4D97-AF65-F5344CB8AC3E}">
        <p14:creationId xmlns:p14="http://schemas.microsoft.com/office/powerpoint/2010/main" val="400262173"/>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905000" y="776104"/>
            <a:ext cx="8363938" cy="747897"/>
          </a:xfrm>
        </p:spPr>
        <p:txBody>
          <a:bodyPr/>
          <a:lstStyle/>
          <a:p>
            <a:r>
              <a:rPr lang="en-US" dirty="0" smtClean="0"/>
              <a:t>Please thank our sponsors!</a:t>
            </a:r>
            <a:endParaRPr lang="en-US" dirty="0"/>
          </a:p>
        </p:txBody>
      </p:sp>
      <p:sp>
        <p:nvSpPr>
          <p:cNvPr id="13" name="Rectangle 12"/>
          <p:cNvSpPr/>
          <p:nvPr/>
        </p:nvSpPr>
        <p:spPr bwMode="auto">
          <a:xfrm>
            <a:off x="2438400" y="1752600"/>
            <a:ext cx="7315200" cy="609600"/>
          </a:xfrm>
          <a:prstGeom prst="rect">
            <a:avLst/>
          </a:prstGeom>
          <a:solidFill>
            <a:srgbClr val="50505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spc="-150" dirty="0">
                <a:gradFill>
                  <a:gsLst>
                    <a:gs pos="0">
                      <a:srgbClr val="FFFFFF"/>
                    </a:gs>
                    <a:gs pos="100000">
                      <a:srgbClr val="FFFFFF"/>
                    </a:gs>
                  </a:gsLst>
                  <a:lin ang="5400000" scaled="0"/>
                </a:gradFill>
                <a:latin typeface="Segoe Light" pitchFamily="34" charset="0"/>
              </a:rPr>
              <a:t>Platinum Sponsors</a:t>
            </a:r>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3226" y1="12000" x2="95392" y2="12000"/>
                        <a14:foregroundMark x1="2304" y1="86000" x2="97235" y2="87200"/>
                        <a14:backgroundMark x1="5069" y1="4800" x2="98618" y2="6400"/>
                      </a14:backgroundRemoval>
                    </a14:imgEffect>
                  </a14:imgLayer>
                </a14:imgProps>
              </a:ext>
              <a:ext uri="{28A0092B-C50C-407E-A947-70E740481C1C}">
                <a14:useLocalDpi xmlns:a14="http://schemas.microsoft.com/office/drawing/2010/main" val="0"/>
              </a:ext>
            </a:extLst>
          </a:blip>
          <a:stretch>
            <a:fillRect/>
          </a:stretch>
        </p:blipFill>
        <p:spPr>
          <a:xfrm>
            <a:off x="1905000" y="1219200"/>
            <a:ext cx="1563624" cy="1801410"/>
          </a:xfrm>
          <a:prstGeom prst="rect">
            <a:avLst/>
          </a:prstGeom>
        </p:spPr>
      </p:pic>
      <p:pic>
        <p:nvPicPr>
          <p:cNvPr id="2" name="Picture 1" descr="rd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8405" y="4596229"/>
            <a:ext cx="1752600" cy="1752600"/>
          </a:xfrm>
          <a:prstGeom prst="rect">
            <a:avLst/>
          </a:prstGeom>
        </p:spPr>
      </p:pic>
      <p:pic>
        <p:nvPicPr>
          <p:cNvPr id="3" name="Picture 2" descr="okt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8605" y="4619227"/>
            <a:ext cx="1546289" cy="1249402"/>
          </a:xfrm>
          <a:prstGeom prst="rect">
            <a:avLst/>
          </a:prstGeom>
        </p:spPr>
      </p:pic>
      <p:pic>
        <p:nvPicPr>
          <p:cNvPr id="4" name="Picture 3" descr="metalogi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687" y="5075093"/>
            <a:ext cx="3104965" cy="794871"/>
          </a:xfrm>
          <a:prstGeom prst="rect">
            <a:avLst/>
          </a:prstGeom>
        </p:spPr>
      </p:pic>
      <p:pic>
        <p:nvPicPr>
          <p:cNvPr id="5" name="Picture 4" descr="harves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6997" y="3009659"/>
            <a:ext cx="1738415" cy="1557619"/>
          </a:xfrm>
          <a:prstGeom prst="rect">
            <a:avLst/>
          </a:prstGeom>
        </p:spPr>
      </p:pic>
      <p:pic>
        <p:nvPicPr>
          <p:cNvPr id="10" name="Picture 2" descr="http://www.spsevents.org/city/Atlanta/Atlanta2014/SPSSponsorLogos/SponsorLogo_22_Rectangl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7715" y="3788469"/>
            <a:ext cx="2371725" cy="704851"/>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http://www.spsevents.org/city/Atlanta/Atlanta2014/SPSSponsorLogos/SponsorLogo_10_Rectangl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1800" y="3249209"/>
            <a:ext cx="2488221" cy="1244111"/>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Intelline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26409" y="3009659"/>
            <a:ext cx="1641295" cy="16412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spsevents.org/city/Atlanta/Atlanta2015/SPSSponsorLogos/SponsorLogo_9_Rectang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43796" y="5017249"/>
            <a:ext cx="2381250" cy="838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2236"/>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905000" y="776104"/>
            <a:ext cx="8363938" cy="747897"/>
          </a:xfrm>
        </p:spPr>
        <p:txBody>
          <a:bodyPr/>
          <a:lstStyle/>
          <a:p>
            <a:r>
              <a:rPr lang="en-US" dirty="0" smtClean="0"/>
              <a:t>Please thank our sponsors!</a:t>
            </a:r>
            <a:endParaRPr lang="en-US" dirty="0"/>
          </a:p>
        </p:txBody>
      </p:sp>
      <p:sp>
        <p:nvSpPr>
          <p:cNvPr id="5" name="Rectangle 4"/>
          <p:cNvSpPr/>
          <p:nvPr/>
        </p:nvSpPr>
        <p:spPr bwMode="auto">
          <a:xfrm>
            <a:off x="2438400" y="1752600"/>
            <a:ext cx="7315200" cy="609600"/>
          </a:xfrm>
          <a:prstGeom prst="rect">
            <a:avLst/>
          </a:prstGeom>
          <a:solidFill>
            <a:srgbClr val="505050"/>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spc="-150" dirty="0">
                <a:gradFill>
                  <a:gsLst>
                    <a:gs pos="0">
                      <a:srgbClr val="FFFFFF"/>
                    </a:gs>
                    <a:gs pos="100000">
                      <a:srgbClr val="FFFFFF"/>
                    </a:gs>
                  </a:gsLst>
                  <a:lin ang="5400000" scaled="0"/>
                </a:gradFill>
                <a:latin typeface="Segoe Light" pitchFamily="34" charset="0"/>
              </a:rPr>
              <a:t>Gold Sponsors</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447801"/>
            <a:ext cx="1562100" cy="1514475"/>
          </a:xfrm>
          <a:prstGeom prst="rect">
            <a:avLst/>
          </a:prstGeom>
        </p:spPr>
      </p:pic>
      <p:pic>
        <p:nvPicPr>
          <p:cNvPr id="4" name="Picture 3" descr="perfici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2796522"/>
            <a:ext cx="2120900" cy="2138004"/>
          </a:xfrm>
          <a:prstGeom prst="rect">
            <a:avLst/>
          </a:prstGeom>
        </p:spPr>
      </p:pic>
      <p:pic>
        <p:nvPicPr>
          <p:cNvPr id="7" name="Picture 6" descr="threewi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3500" y="4191001"/>
            <a:ext cx="1981200" cy="1981200"/>
          </a:xfrm>
          <a:prstGeom prst="rect">
            <a:avLst/>
          </a:prstGeom>
        </p:spPr>
      </p:pic>
      <p:pic>
        <p:nvPicPr>
          <p:cNvPr id="13" name="Picture 12"/>
          <p:cNvPicPr/>
          <p:nvPr/>
        </p:nvPicPr>
        <p:blipFill>
          <a:blip r:embed="rId5"/>
          <a:stretch>
            <a:fillRect/>
          </a:stretch>
        </p:blipFill>
        <p:spPr>
          <a:xfrm>
            <a:off x="9086850" y="3068919"/>
            <a:ext cx="1828800" cy="1122082"/>
          </a:xfrm>
          <a:prstGeom prst="rect">
            <a:avLst/>
          </a:prstGeom>
        </p:spPr>
      </p:pic>
      <p:pic>
        <p:nvPicPr>
          <p:cNvPr id="2052" name="Picture 4" descr="http://www.spsevents.org/city/Atlanta/Atlanta2015/SPSSponsorLogos/SponsorLogo_4_Rectang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8275" y="4832646"/>
            <a:ext cx="2381250" cy="8667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spsevents.org/city/Atlanta/Atlanta2015/SPSSponsorLogos/SponsorLogo_10_Rectang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4256" y="3313072"/>
            <a:ext cx="3516344" cy="801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454511"/>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969457" y="1452028"/>
            <a:ext cx="6101515" cy="5380572"/>
          </a:xfrm>
          <a:prstGeom prst="rect">
            <a:avLst/>
          </a:prstGeom>
        </p:spPr>
      </p:pic>
      <p:sp>
        <p:nvSpPr>
          <p:cNvPr id="2" name="Title 1"/>
          <p:cNvSpPr>
            <a:spLocks noGrp="1"/>
          </p:cNvSpPr>
          <p:nvPr>
            <p:ph type="title"/>
          </p:nvPr>
        </p:nvSpPr>
        <p:spPr>
          <a:xfrm>
            <a:off x="76201" y="769204"/>
            <a:ext cx="4572000" cy="747897"/>
          </a:xfrm>
        </p:spPr>
        <p:txBody>
          <a:bodyPr/>
          <a:lstStyle/>
          <a:p>
            <a:r>
              <a:rPr lang="en-US" dirty="0" smtClean="0"/>
              <a:t>Attendee Shirts</a:t>
            </a:r>
            <a:endParaRPr lang="en-US" dirty="0"/>
          </a:p>
        </p:txBody>
      </p:sp>
      <p:pic>
        <p:nvPicPr>
          <p:cNvPr id="3" name="Picture 2"/>
          <p:cNvPicPr>
            <a:picLocks noChangeAspect="1"/>
          </p:cNvPicPr>
          <p:nvPr/>
        </p:nvPicPr>
        <p:blipFill rotWithShape="1">
          <a:blip r:embed="rId3">
            <a:clrChange>
              <a:clrFrom>
                <a:srgbClr val="8D8D8E"/>
              </a:clrFrom>
              <a:clrTo>
                <a:srgbClr val="8D8D8E">
                  <a:alpha val="0"/>
                </a:srgbClr>
              </a:clrTo>
            </a:clrChange>
          </a:blip>
          <a:srcRect r="49375"/>
          <a:stretch/>
        </p:blipFill>
        <p:spPr>
          <a:xfrm>
            <a:off x="38100" y="1714599"/>
            <a:ext cx="4914900" cy="5016473"/>
          </a:xfrm>
          <a:prstGeom prst="rect">
            <a:avLst/>
          </a:prstGeom>
        </p:spPr>
      </p:pic>
      <p:pic>
        <p:nvPicPr>
          <p:cNvPr id="3074" name="Picture 2" descr="http://www.spsevents.org/city/Atlanta/Atlanta2015/SPSSponsorLogos/SponsorLogo_9_Rectang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5410201"/>
            <a:ext cx="3752472" cy="132087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7620000" y="769204"/>
            <a:ext cx="4572000"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50" baseline="0" dirty="0" smtClean="0">
                <a:ln w="3175">
                  <a:noFill/>
                </a:ln>
                <a:gradFill flip="none" rotWithShape="1">
                  <a:gsLst>
                    <a:gs pos="0">
                      <a:schemeClr val="tx2"/>
                    </a:gs>
                    <a:gs pos="86000">
                      <a:schemeClr val="tx2"/>
                    </a:gs>
                  </a:gsLst>
                  <a:lin ang="5400000" scaled="0"/>
                  <a:tileRect/>
                </a:gradFill>
                <a:effectLst/>
                <a:latin typeface="Segoe Light" pitchFamily="34" charset="0"/>
                <a:ea typeface="+mn-ea"/>
                <a:cs typeface="Arial" charset="0"/>
              </a:defRPr>
            </a:lvl1pPr>
          </a:lstStyle>
          <a:p>
            <a:r>
              <a:rPr lang="en-US" smtClean="0"/>
              <a:t>Speaker Shirts</a:t>
            </a:r>
            <a:endParaRPr lang="en-US"/>
          </a:p>
        </p:txBody>
      </p:sp>
    </p:spTree>
    <p:extLst>
      <p:ext uri="{BB962C8B-B14F-4D97-AF65-F5344CB8AC3E}">
        <p14:creationId xmlns:p14="http://schemas.microsoft.com/office/powerpoint/2010/main" val="94367268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10134600" y="698280"/>
            <a:ext cx="2133600" cy="1435320"/>
          </a:xfrm>
          <a:prstGeom prst="rect">
            <a:avLst/>
          </a:prstGeom>
        </p:spPr>
      </p:pic>
      <p:sp>
        <p:nvSpPr>
          <p:cNvPr id="4" name="Content Placeholder 3"/>
          <p:cNvSpPr>
            <a:spLocks noGrp="1"/>
          </p:cNvSpPr>
          <p:nvPr>
            <p:ph idx="1"/>
          </p:nvPr>
        </p:nvSpPr>
        <p:spPr>
          <a:xfrm>
            <a:off x="381000" y="1934016"/>
            <a:ext cx="5486400" cy="3933384"/>
          </a:xfrm>
        </p:spPr>
        <p:txBody>
          <a:bodyPr/>
          <a:lstStyle/>
          <a:p>
            <a:r>
              <a:rPr lang="en-US" sz="3600" dirty="0" smtClean="0">
                <a:solidFill>
                  <a:schemeClr val="accent1"/>
                </a:solidFill>
              </a:rPr>
              <a:t>5 Seasons Brewery (North)</a:t>
            </a:r>
          </a:p>
          <a:p>
            <a:r>
              <a:rPr lang="en-US" sz="3600" dirty="0" smtClean="0"/>
              <a:t>Right after the event ends</a:t>
            </a:r>
          </a:p>
          <a:p>
            <a:r>
              <a:rPr lang="en-US" sz="3600" dirty="0" smtClean="0"/>
              <a:t>The parking </a:t>
            </a:r>
            <a:r>
              <a:rPr lang="en-US" sz="3600" dirty="0"/>
              <a:t>is located </a:t>
            </a:r>
            <a:r>
              <a:rPr lang="en-US" sz="3600" dirty="0" smtClean="0">
                <a:solidFill>
                  <a:schemeClr val="accent1"/>
                </a:solidFill>
              </a:rPr>
              <a:t>directly in front of brewery</a:t>
            </a:r>
            <a:endParaRPr lang="en-US" sz="3600" dirty="0">
              <a:solidFill>
                <a:schemeClr val="accent1"/>
              </a:solidFill>
            </a:endParaRPr>
          </a:p>
          <a:p>
            <a:r>
              <a:rPr lang="en-US" sz="3600" dirty="0" smtClean="0">
                <a:solidFill>
                  <a:schemeClr val="accent1"/>
                </a:solidFill>
              </a:rPr>
              <a:t>See the SPSATL Website for more info and directions</a:t>
            </a:r>
            <a:endParaRPr lang="en-US" sz="3600" dirty="0">
              <a:solidFill>
                <a:schemeClr val="accent1"/>
              </a:solidFill>
            </a:endParaRPr>
          </a:p>
          <a:p>
            <a:endParaRPr lang="en-US" sz="3600" dirty="0"/>
          </a:p>
        </p:txBody>
      </p:sp>
      <p:sp>
        <p:nvSpPr>
          <p:cNvPr id="3" name="Title 2"/>
          <p:cNvSpPr>
            <a:spLocks noGrp="1"/>
          </p:cNvSpPr>
          <p:nvPr>
            <p:ph type="title"/>
          </p:nvPr>
        </p:nvSpPr>
        <p:spPr>
          <a:xfrm>
            <a:off x="76200" y="749786"/>
            <a:ext cx="11582400" cy="747897"/>
          </a:xfrm>
        </p:spPr>
        <p:txBody>
          <a:bodyPr/>
          <a:lstStyle/>
          <a:p>
            <a:r>
              <a:rPr lang="en-US" dirty="0" smtClean="0">
                <a:solidFill>
                  <a:schemeClr val="tx1"/>
                </a:solidFill>
              </a:rPr>
              <a:t>Join us for </a:t>
            </a:r>
            <a:r>
              <a:rPr lang="en-US" dirty="0" err="1" smtClean="0">
                <a:solidFill>
                  <a:schemeClr val="tx1"/>
                </a:solidFill>
              </a:rPr>
              <a:t>SharePint</a:t>
            </a:r>
            <a:r>
              <a:rPr lang="en-US" dirty="0" smtClean="0">
                <a:solidFill>
                  <a:schemeClr val="tx1"/>
                </a:solidFill>
              </a:rPr>
              <a:t> sponsored by </a:t>
            </a:r>
            <a:endParaRPr lang="en-US" dirty="0">
              <a:solidFill>
                <a:schemeClr val="tx1"/>
              </a:solidFill>
            </a:endParaRPr>
          </a:p>
        </p:txBody>
      </p:sp>
      <p:pic>
        <p:nvPicPr>
          <p:cNvPr id="5" name="Picture 4"/>
          <p:cNvPicPr>
            <a:picLocks noChangeAspect="1"/>
          </p:cNvPicPr>
          <p:nvPr/>
        </p:nvPicPr>
        <p:blipFill>
          <a:blip r:embed="rId3"/>
          <a:stretch>
            <a:fillRect/>
          </a:stretch>
        </p:blipFill>
        <p:spPr>
          <a:xfrm>
            <a:off x="6248400" y="2168263"/>
            <a:ext cx="5790807" cy="4689738"/>
          </a:xfrm>
          <a:prstGeom prst="rect">
            <a:avLst/>
          </a:prstGeom>
        </p:spPr>
      </p:pic>
    </p:spTree>
    <p:extLst>
      <p:ext uri="{BB962C8B-B14F-4D97-AF65-F5344CB8AC3E}">
        <p14:creationId xmlns:p14="http://schemas.microsoft.com/office/powerpoint/2010/main" val="2717693719"/>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endParaRPr lang="en-US"/>
          </a:p>
        </p:txBody>
      </p:sp>
      <p:sp>
        <p:nvSpPr>
          <p:cNvPr id="8" name="Text Placeholder 7"/>
          <p:cNvSpPr>
            <a:spLocks noGrp="1"/>
          </p:cNvSpPr>
          <p:nvPr>
            <p:ph type="body" sz="quarter" idx="10"/>
          </p:nvPr>
        </p:nvSpPr>
        <p:spPr/>
        <p:txBody>
          <a:bodyPr/>
          <a:lstStyle/>
          <a:p>
            <a:endParaRPr lang="en-US"/>
          </a:p>
        </p:txBody>
      </p:sp>
      <p:sp>
        <p:nvSpPr>
          <p:cNvPr id="9" name="Text Placeholder 8"/>
          <p:cNvSpPr>
            <a:spLocks noGrp="1"/>
          </p:cNvSpPr>
          <p:nvPr>
            <p:ph type="body" sz="quarter" idx="11"/>
          </p:nvPr>
        </p:nvSpPr>
        <p:spPr/>
        <p:txBody>
          <a:bodyPr/>
          <a:lstStyle/>
          <a:p>
            <a:endParaRPr lang="en-US"/>
          </a:p>
        </p:txBody>
      </p:sp>
      <p:sp>
        <p:nvSpPr>
          <p:cNvPr id="4" name="Title 3"/>
          <p:cNvSpPr>
            <a:spLocks noGrp="1"/>
          </p:cNvSpPr>
          <p:nvPr>
            <p:ph type="ctrTitle"/>
          </p:nvPr>
        </p:nvSpPr>
        <p:spPr/>
        <p:txBody>
          <a:bodyPr/>
          <a:lstStyle/>
          <a:p>
            <a:r>
              <a:rPr lang="en-US" smtClean="0"/>
              <a:t>What is Node.js?</a:t>
            </a:r>
            <a:endParaRPr lang="en-US" dirty="0"/>
          </a:p>
        </p:txBody>
      </p:sp>
    </p:spTree>
    <p:extLst>
      <p:ext uri="{BB962C8B-B14F-4D97-AF65-F5344CB8AC3E}">
        <p14:creationId xmlns:p14="http://schemas.microsoft.com/office/powerpoint/2010/main" val="1469348094"/>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idx="1"/>
          </p:nvPr>
        </p:nvSpPr>
        <p:spPr/>
        <p:txBody>
          <a:bodyPr/>
          <a:lstStyle/>
          <a:p>
            <a:r>
              <a:rPr lang="en-US" smtClean="0"/>
              <a:t>Cross platform environment for hosting JavaScript</a:t>
            </a:r>
          </a:p>
          <a:p>
            <a:r>
              <a:rPr lang="en-US" smtClean="0"/>
              <a:t>Facilitates end-to-end JavaScript environment</a:t>
            </a:r>
          </a:p>
          <a:p>
            <a:r>
              <a:rPr lang="en-US" smtClean="0"/>
              <a:t>Ideal for network &amp; I/O based applications</a:t>
            </a:r>
          </a:p>
          <a:p>
            <a:r>
              <a:rPr lang="en-US" smtClean="0"/>
              <a:t>Non-blocking, event driven</a:t>
            </a:r>
          </a:p>
          <a:p>
            <a:r>
              <a:rPr lang="en-US" smtClean="0"/>
              <a:t>Open source</a:t>
            </a:r>
          </a:p>
          <a:p>
            <a:r>
              <a:rPr lang="en-US" smtClean="0"/>
              <a:t>Managed by</a:t>
            </a:r>
          </a:p>
          <a:p>
            <a:pPr lvl="1"/>
            <a:r>
              <a:rPr lang="en-US" smtClean="0"/>
              <a:t>Node.js Foundation</a:t>
            </a:r>
          </a:p>
          <a:p>
            <a:pPr lvl="1"/>
            <a:r>
              <a:rPr lang="en-US" smtClean="0"/>
              <a:t>Joyent</a:t>
            </a:r>
          </a:p>
          <a:p>
            <a:r>
              <a:rPr lang="en-US" smtClean="0">
                <a:hlinkClick r:id="rId2"/>
              </a:rPr>
              <a:t>https://nodejs.org</a:t>
            </a:r>
            <a:r>
              <a:rPr lang="en-US" smtClean="0"/>
              <a:t> </a:t>
            </a:r>
            <a:endParaRPr lang="en-US" dirty="0" smtClean="0"/>
          </a:p>
        </p:txBody>
      </p:sp>
      <p:sp>
        <p:nvSpPr>
          <p:cNvPr id="4" name="Title 3"/>
          <p:cNvSpPr>
            <a:spLocks noGrp="1"/>
          </p:cNvSpPr>
          <p:nvPr>
            <p:ph type="title"/>
          </p:nvPr>
        </p:nvSpPr>
        <p:spPr/>
        <p:txBody>
          <a:bodyPr/>
          <a:lstStyle/>
          <a:p>
            <a:r>
              <a:rPr lang="en-US" smtClean="0"/>
              <a:t>What is Node.js</a:t>
            </a:r>
            <a:endParaRPr lang="en-US" dirty="0"/>
          </a:p>
        </p:txBody>
      </p:sp>
    </p:spTree>
    <p:extLst>
      <p:ext uri="{BB962C8B-B14F-4D97-AF65-F5344CB8AC3E}">
        <p14:creationId xmlns:p14="http://schemas.microsoft.com/office/powerpoint/2010/main" val="1956297539"/>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SharePoint Saturday Atlanta">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Segoe">
      <a:majorFont>
        <a:latin typeface="Segoe"/>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spc="-150" dirty="0" smtClean="0">
            <a:gradFill>
              <a:gsLst>
                <a:gs pos="0">
                  <a:srgbClr val="FFFFFF"/>
                </a:gs>
                <a:gs pos="100000">
                  <a:srgbClr val="FFFFFF"/>
                </a:gs>
              </a:gsLst>
              <a:lin ang="5400000" scaled="0"/>
            </a:gradFill>
            <a:latin typeface="Segoe Light" pitchFamily="34" charset="0"/>
          </a:defRPr>
        </a:defPPr>
      </a:lstStyle>
      <a:style>
        <a:lnRef idx="2">
          <a:schemeClr val="accent3">
            <a:shade val="50000"/>
          </a:schemeClr>
        </a:lnRef>
        <a:fillRef idx="1">
          <a:schemeClr val="accent3"/>
        </a:fillRef>
        <a:effectRef idx="0">
          <a:schemeClr val="accent3"/>
        </a:effectRef>
        <a:fontRef idx="minor">
          <a:schemeClr val="lt1"/>
        </a:fontRef>
      </a:style>
    </a:spDef>
    <a:txDef>
      <a:spPr>
        <a:noFill/>
      </a:spPr>
      <a:bodyPr wrap="square" lIns="0" tIns="0" rIns="0" bIns="0" rtlCol="0">
        <a:spAutoFit/>
      </a:bodyPr>
      <a:lstStyle>
        <a:defPPr>
          <a:defRPr sz="2200" spc="-150" dirty="0" smtClean="0">
            <a:gradFill>
              <a:gsLst>
                <a:gs pos="0">
                  <a:schemeClr val="tx1"/>
                </a:gs>
                <a:gs pos="86000">
                  <a:schemeClr val="tx1"/>
                </a:gs>
              </a:gsLst>
              <a:lin ang="5400000" scaled="0"/>
            </a:gradFill>
            <a:latin typeface="Segoe Light" pitchFamily="34" charset="0"/>
          </a:defRPr>
        </a:defPPr>
      </a:lstStyle>
    </a:txDef>
  </a:objectDefaults>
  <a:extraClrSchemeLst/>
  <a:extLst>
    <a:ext uri="{05A4C25C-085E-4340-85A3-A5531E510DB2}">
      <thm15:themeFamily xmlns:thm15="http://schemas.microsoft.com/office/thememl/2012/main" name="SharePoint Saturday Atlanta 2014 - PowerPoint Template.potx" id="{51C3150A-759E-4781-A43F-EC7FA51906B0}" vid="{64650707-8B1F-4AA7-95F6-52AC7CD034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88B01B0266C0419FE9411B2A248592" ma:contentTypeVersion="1" ma:contentTypeDescription="Create a new document." ma:contentTypeScope="" ma:versionID="8e76460120b1d943834587e226e81b40">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AB7E9A8F-7247-4A4B-9874-812C5BD116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FF813FA-52B5-4C19-BA9B-781D171AC819}">
  <ds:schemaRefs>
    <ds:schemaRef ds:uri="http://schemas.microsoft.com/sharepoint/v3/contenttype/forms"/>
  </ds:schemaRefs>
</ds:datastoreItem>
</file>

<file path=customXml/itemProps3.xml><?xml version="1.0" encoding="utf-8"?>
<ds:datastoreItem xmlns:ds="http://schemas.openxmlformats.org/officeDocument/2006/customXml" ds:itemID="{419593B5-EA50-4B23-AD90-718DA13DC787}">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2021</TotalTime>
  <Words>417</Words>
  <Application>Microsoft Macintosh PowerPoint</Application>
  <PresentationFormat>Widescreen</PresentationFormat>
  <Paragraphs>115</Paragraphs>
  <Slides>22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Calibri Light</vt:lpstr>
      <vt:lpstr>Mangal</vt:lpstr>
      <vt:lpstr>Segoe</vt:lpstr>
      <vt:lpstr>Segoe Light</vt:lpstr>
      <vt:lpstr>Segoe UI</vt:lpstr>
      <vt:lpstr>Wingdings</vt:lpstr>
      <vt:lpstr>SharePoint Saturday Atlanta</vt:lpstr>
      <vt:lpstr>Introduction to Node.js for the SharePoint &amp; Office 365 Developer</vt:lpstr>
      <vt:lpstr>Topics</vt:lpstr>
      <vt:lpstr>PowerPoint Presentation</vt:lpstr>
      <vt:lpstr>Please thank our sponsors!</vt:lpstr>
      <vt:lpstr>Please thank our sponsors!</vt:lpstr>
      <vt:lpstr>Attendee Shirts</vt:lpstr>
      <vt:lpstr>Join us for SharePint sponsored by </vt:lpstr>
      <vt:lpstr>What is Node.js?</vt:lpstr>
      <vt:lpstr>What is Node.js</vt:lpstr>
      <vt:lpstr>Who uses Node.js?</vt:lpstr>
      <vt:lpstr>Node.js Components</vt:lpstr>
      <vt:lpstr>Node.js vs io.js</vt:lpstr>
      <vt:lpstr>PowerPoint Presentation</vt:lpstr>
      <vt:lpstr>Appeal of Node.js &amp; io.js</vt:lpstr>
      <vt:lpstr>Developer Tooling for Node.js</vt:lpstr>
      <vt:lpstr>Node.js Developer Tooling Options</vt:lpstr>
      <vt:lpstr>Developing Node.js</vt:lpstr>
      <vt:lpstr>Node.js for Websites &amp; Web APIs</vt:lpstr>
      <vt:lpstr>Express</vt:lpstr>
      <vt:lpstr>MVC Frameworks in Node.js</vt:lpstr>
      <vt:lpstr>Debugging Node.js Applications</vt:lpstr>
      <vt:lpstr>Thanks! Questions?</vt:lpstr>
    </vt:vector>
  </TitlesOfParts>
  <Manager>&lt;Content Manager Name Here&gt;</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Saturday Atlanta</dc:title>
  <dc:subject>SharePoint Saturday New York</dc:subject>
  <dc:creator>Ron Jones;mattr@slalom.com</dc:creator>
  <cp:lastModifiedBy>Andrew Connell</cp:lastModifiedBy>
  <cp:revision>28</cp:revision>
  <dcterms:created xsi:type="dcterms:W3CDTF">2014-06-11T19:36:46Z</dcterms:created>
  <dcterms:modified xsi:type="dcterms:W3CDTF">2015-05-27T10:27:40Z</dcterms:modified>
  <cp:category>Speaker Decks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0x010100BF88B01B0266C0419FE9411B2A248592</vt:lpwstr>
  </property>
  <property fmtid="{D5CDD505-2E9C-101B-9397-08002B2CF9AE}" pid="3" name="Products">
    <vt:lpwstr>10066;#Microsoft SharePoint Server 2010|dcb943d0-cbdf-43fa-8f71-d313f035dccf</vt:lpwstr>
  </property>
  <property fmtid="{D5CDD505-2E9C-101B-9397-08002B2CF9AE}" pid="4" name="Solution">
    <vt:lpwstr/>
  </property>
  <property fmtid="{D5CDD505-2E9C-101B-9397-08002B2CF9AE}" pid="5" name="AssetType">
    <vt:lpwstr>59;#PPTX|3c2243da-72e9-4852-893e-968034205e3f</vt:lpwstr>
  </property>
  <property fmtid="{D5CDD505-2E9C-101B-9397-08002B2CF9AE}" pid="6" name="OrganizationalCustomerSegment">
    <vt:lpwstr/>
  </property>
  <property fmtid="{D5CDD505-2E9C-101B-9397-08002B2CF9AE}" pid="7" name="ProductArea">
    <vt:lpwstr/>
  </property>
  <property fmtid="{D5CDD505-2E9C-101B-9397-08002B2CF9AE}" pid="8" name="USBMOLanguage">
    <vt:lpwstr/>
  </property>
  <property fmtid="{D5CDD505-2E9C-101B-9397-08002B2CF9AE}" pid="9" name="IndividualCustomerSegment">
    <vt:lpwstr/>
  </property>
  <property fmtid="{D5CDD505-2E9C-101B-9397-08002B2CF9AE}" pid="10" name="Locale">
    <vt:lpwstr/>
  </property>
  <property fmtid="{D5CDD505-2E9C-101B-9397-08002B2CF9AE}" pid="11" name="MetadataExtractionStatus">
    <vt:lpwstr>Metadata ExtractedSuccessfully</vt:lpwstr>
  </property>
  <property fmtid="{D5CDD505-2E9C-101B-9397-08002B2CF9AE}" pid="12" name="TaxKeyword">
    <vt:lpwstr/>
  </property>
  <property fmtid="{D5CDD505-2E9C-101B-9397-08002B2CF9AE}" pid="13" name="Audiences">
    <vt:lpwstr/>
  </property>
  <property fmtid="{D5CDD505-2E9C-101B-9397-08002B2CF9AE}" pid="14" name="Capabilities">
    <vt:lpwstr/>
  </property>
  <property fmtid="{D5CDD505-2E9C-101B-9397-08002B2CF9AE}" pid="15" name="Region">
    <vt:lpwstr/>
  </property>
  <property fmtid="{D5CDD505-2E9C-101B-9397-08002B2CF9AE}" pid="16" name="Segments">
    <vt:lpwstr/>
  </property>
  <property fmtid="{D5CDD505-2E9C-101B-9397-08002B2CF9AE}" pid="17" name="Confidentiality">
    <vt:lpwstr>21;#Microsoft confidential|461efa83-0283-486a-a8d5-943328f3693f</vt:lpwstr>
  </property>
  <property fmtid="{D5CDD505-2E9C-101B-9397-08002B2CF9AE}" pid="18" name="ActivitiesAndPrograms">
    <vt:lpwstr/>
  </property>
  <property fmtid="{D5CDD505-2E9C-101B-9397-08002B2CF9AE}" pid="19" name="Partners">
    <vt:lpwstr/>
  </property>
  <property fmtid="{D5CDD505-2E9C-101B-9397-08002B2CF9AE}" pid="20" name="Groups">
    <vt:lpwstr/>
  </property>
  <property fmtid="{D5CDD505-2E9C-101B-9397-08002B2CF9AE}" pid="21" name="Topics">
    <vt:lpwstr/>
  </property>
  <property fmtid="{D5CDD505-2E9C-101B-9397-08002B2CF9AE}" pid="22" name="Industries">
    <vt:lpwstr/>
  </property>
  <property fmtid="{D5CDD505-2E9C-101B-9397-08002B2CF9AE}" pid="23" name="Roles">
    <vt:lpwstr>12211;#Solution Sales Spclist - Mgr of Mgrs|3604ffaf-6c96-4c6d-9109-20ce4eb2c2f2;#10567;#Solution Sales Professional|a1277ea2-12c7-4296-a612-e3a46d3d686f</vt:lpwstr>
  </property>
  <property fmtid="{D5CDD505-2E9C-101B-9397-08002B2CF9AE}" pid="24" name="SMSGDomain">
    <vt:lpwstr/>
  </property>
  <property fmtid="{D5CDD505-2E9C-101B-9397-08002B2CF9AE}" pid="25" name="Competitors">
    <vt:lpwstr/>
  </property>
  <property fmtid="{D5CDD505-2E9C-101B-9397-08002B2CF9AE}" pid="26" name="BusinessArchitecture">
    <vt:lpwstr/>
  </property>
  <property fmtid="{D5CDD505-2E9C-101B-9397-08002B2CF9AE}" pid="27" name="_dlc_policyId">
    <vt:lpwstr/>
  </property>
  <property fmtid="{D5CDD505-2E9C-101B-9397-08002B2CF9AE}" pid="28" name="ItemRetentionFormula">
    <vt:lpwstr/>
  </property>
  <property fmtid="{D5CDD505-2E9C-101B-9397-08002B2CF9AE}" pid="29" name="ItemType">
    <vt:lpwstr/>
  </property>
  <property fmtid="{D5CDD505-2E9C-101B-9397-08002B2CF9AE}" pid="30" name="LastUpdatedByBatchTagging">
    <vt:bool>false</vt:bool>
  </property>
  <property fmtid="{D5CDD505-2E9C-101B-9397-08002B2CF9AE}" pid="31" name="_dlc_DocIdItemGuid">
    <vt:lpwstr>b682aa1c-e52a-4328-8fe5-0fdfec45fb89</vt:lpwstr>
  </property>
  <property fmtid="{D5CDD505-2E9C-101B-9397-08002B2CF9AE}" pid="32" name="SMSGTags">
    <vt:lpwstr/>
  </property>
  <property fmtid="{D5CDD505-2E9C-101B-9397-08002B2CF9AE}" pid="33" name="EnterpriseDomainTags">
    <vt:lpwstr/>
  </property>
  <property fmtid="{D5CDD505-2E9C-101B-9397-08002B2CF9AE}" pid="34" name="EnterpriseDomainTagsTaxHTField0">
    <vt:lpwstr/>
  </property>
  <property fmtid="{D5CDD505-2E9C-101B-9397-08002B2CF9AE}" pid="35" name="_docset_NoMedatataSyncRequired">
    <vt:lpwstr>True</vt:lpwstr>
  </property>
  <property fmtid="{D5CDD505-2E9C-101B-9397-08002B2CF9AE}" pid="36" name="Languages">
    <vt:lpwstr/>
  </property>
  <property fmtid="{D5CDD505-2E9C-101B-9397-08002B2CF9AE}" pid="37" name="SMSGTagsTaxHTField0">
    <vt:lpwstr/>
  </property>
  <property fmtid="{D5CDD505-2E9C-101B-9397-08002B2CF9AE}" pid="38" name="WorkflowCreationPath">
    <vt:lpwstr>145dde06-7be5-407c-8195-958d6edf227a,9;145dde06-7be5-407c-8195-958d6edf227a,7;145dde06-7be5-407c-8195-958d6edf227a,21;693775aa-1ebf-4beb-88b5-02f661907958,27;</vt:lpwstr>
  </property>
  <property fmtid="{D5CDD505-2E9C-101B-9397-08002B2CF9AE}" pid="39" name="_dlc_DocId">
    <vt:lpwstr>KC00-15-83831</vt:lpwstr>
  </property>
  <property fmtid="{D5CDD505-2E9C-101B-9397-08002B2CF9AE}" pid="40" name="_dlc_DocIdUrl">
    <vt:lpwstr>http://infopedia/docstore/_layouts/DocIdRedir.aspx?ID=KC00-15-83831, KC00-15-83831</vt:lpwstr>
  </property>
  <property fmtid="{D5CDD505-2E9C-101B-9397-08002B2CF9AE}" pid="41" name="ItemTypeTaxHTField0">
    <vt:lpwstr/>
  </property>
</Properties>
</file>